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62" y="357166"/>
            <a:ext cx="7786742" cy="178595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«Что нужно для работы пожарному?»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0" descr="206b15b30604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500306"/>
            <a:ext cx="6715172" cy="328614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57818" y="6143644"/>
            <a:ext cx="3500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игры : Кошкарева Н.В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rbez.com/img/goods/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549813">
            <a:off x="2937915" y="4989975"/>
            <a:ext cx="1428760" cy="174740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14290"/>
            <a:ext cx="857256" cy="198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928802"/>
            <a:ext cx="876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5143512"/>
            <a:ext cx="8614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http://grafitnn.ru/sites/default/files/c2001-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14290"/>
            <a:ext cx="2643206" cy="4784136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2428868"/>
            <a:ext cx="1373437" cy="15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http://im7-tub-ru.yandex.net/i?id=878426070-3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285728"/>
            <a:ext cx="2247900" cy="1428750"/>
          </a:xfrm>
          <a:prstGeom prst="rect">
            <a:avLst/>
          </a:prstGeom>
          <a:noFill/>
        </p:spPr>
      </p:pic>
      <p:pic>
        <p:nvPicPr>
          <p:cNvPr id="1036" name="Picture 12" descr="http://www.mir-snab.ru/img/item/LeykaMe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324876">
            <a:off x="7211927" y="4786322"/>
            <a:ext cx="1932073" cy="1500198"/>
          </a:xfrm>
          <a:prstGeom prst="rect">
            <a:avLst/>
          </a:prstGeom>
          <a:noFill/>
        </p:spPr>
      </p:pic>
      <p:pic>
        <p:nvPicPr>
          <p:cNvPr id="1038" name="Picture 14" descr="http://im5-tub-ru.yandex.net/i?id=491038414-68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82" y="4857760"/>
            <a:ext cx="200026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00026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14290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643446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4643446"/>
            <a:ext cx="2214578" cy="207170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</p:pic>
      <p:pic>
        <p:nvPicPr>
          <p:cNvPr id="1037" name="Picture 13" descr="http://sport-life.ru/images/watermarked/thumbnails/4/160/200/sks-aircon-6-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500306"/>
            <a:ext cx="2000264" cy="2000264"/>
          </a:xfrm>
          <a:prstGeom prst="rect">
            <a:avLst/>
          </a:prstGeom>
          <a:noFill/>
          <a:ln w="38100">
            <a:solidFill>
              <a:srgbClr val="0049DA"/>
            </a:solidFill>
          </a:ln>
        </p:spPr>
      </p:pic>
      <p:pic>
        <p:nvPicPr>
          <p:cNvPr id="1041" name="Picture 17" descr="http://www.kupilekarstva.ru/published/publicdata/ONLINEP9ONLINEPH/attachments/SC/products_pictures/cs-40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2500306"/>
            <a:ext cx="2143140" cy="2000264"/>
          </a:xfrm>
          <a:prstGeom prst="rect">
            <a:avLst/>
          </a:prstGeom>
          <a:noFill/>
          <a:ln w="38100">
            <a:solidFill>
              <a:srgbClr val="0049DA"/>
            </a:solidFill>
          </a:ln>
        </p:spPr>
      </p:pic>
      <p:pic>
        <p:nvPicPr>
          <p:cNvPr id="15" name="Picture 7" descr="http://grafitnn.ru/sites/default/files/c2001-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8992" y="214290"/>
            <a:ext cx="2643206" cy="4569822"/>
          </a:xfrm>
          <a:prstGeom prst="rect">
            <a:avLst/>
          </a:prstGeom>
          <a:noFill/>
        </p:spPr>
      </p:pic>
      <p:pic>
        <p:nvPicPr>
          <p:cNvPr id="1043" name="Picture 19" descr="http://vdeen.com/UploadFiles/201012211126415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3306" y="4786322"/>
            <a:ext cx="2357454" cy="1928826"/>
          </a:xfrm>
          <a:prstGeom prst="rect">
            <a:avLst/>
          </a:prstGeom>
          <a:noFill/>
          <a:ln w="38100">
            <a:solidFill>
              <a:srgbClr val="0049D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900igr.net/datas/biologija/Evoljutsionnoe-uchenie/0013-013-Molod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</TotalTime>
  <Words>14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Игра «Что нужно для работы пожарному?»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2014-06-12T09:36:32Z</dcterms:created>
  <dcterms:modified xsi:type="dcterms:W3CDTF">2014-06-12T16:31:36Z</dcterms:modified>
</cp:coreProperties>
</file>