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E6260-1863-4971-B0A5-B40006F4AC2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4B2D87-AB4F-4872-A53C-D576F002A99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51115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Arial Black" pitchFamily="34" charset="0"/>
              </a:rPr>
              <a:t/>
            </a:r>
            <a:br>
              <a:rPr lang="ru-RU" sz="8000" dirty="0" smtClean="0">
                <a:latin typeface="Arial Black" pitchFamily="34" charset="0"/>
              </a:rPr>
            </a:br>
            <a:r>
              <a:rPr lang="ru-RU" sz="8000" dirty="0">
                <a:latin typeface="Arial Black" pitchFamily="34" charset="0"/>
              </a:rPr>
              <a:t/>
            </a:r>
            <a:br>
              <a:rPr lang="ru-RU" sz="8000" dirty="0">
                <a:latin typeface="Arial Black" pitchFamily="34" charset="0"/>
              </a:rPr>
            </a:br>
            <a:r>
              <a:rPr lang="ru-RU" sz="8000" dirty="0" smtClean="0">
                <a:latin typeface="Arial Black" pitchFamily="34" charset="0"/>
              </a:rPr>
              <a:t/>
            </a:r>
            <a:br>
              <a:rPr lang="ru-RU" sz="8000" dirty="0" smtClean="0">
                <a:latin typeface="Arial Black" pitchFamily="34" charset="0"/>
              </a:rPr>
            </a:br>
            <a:r>
              <a:rPr lang="ru-RU" sz="8000" dirty="0">
                <a:latin typeface="Arial Black" pitchFamily="34" charset="0"/>
              </a:rPr>
              <a:t/>
            </a:r>
            <a:br>
              <a:rPr lang="ru-RU" sz="8000" dirty="0">
                <a:latin typeface="Arial Black" pitchFamily="34" charset="0"/>
              </a:rPr>
            </a:br>
            <a:r>
              <a:rPr lang="ru-RU" sz="8000" dirty="0" smtClean="0">
                <a:latin typeface="Arial Black" pitchFamily="34" charset="0"/>
              </a:rPr>
              <a:t/>
            </a:r>
            <a:br>
              <a:rPr lang="ru-RU" sz="8000" dirty="0" smtClean="0">
                <a:latin typeface="Arial Black" pitchFamily="34" charset="0"/>
              </a:rPr>
            </a:br>
            <a:r>
              <a:rPr lang="ru-RU" sz="8000" dirty="0">
                <a:latin typeface="Arial Black" pitchFamily="34" charset="0"/>
              </a:rPr>
              <a:t/>
            </a:r>
            <a:br>
              <a:rPr lang="ru-RU" sz="8000" dirty="0">
                <a:latin typeface="Arial Black" pitchFamily="34" charset="0"/>
              </a:rPr>
            </a:br>
            <a:r>
              <a:rPr lang="ru-RU" sz="8000" b="1" i="1" dirty="0" smtClean="0">
                <a:latin typeface="Batang" pitchFamily="18" charset="-127"/>
                <a:ea typeface="Batang" pitchFamily="18" charset="-127"/>
              </a:rPr>
              <a:t>ВИДЫ </a:t>
            </a:r>
            <a:br>
              <a:rPr lang="ru-RU" sz="8000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8000" b="1" i="1" dirty="0" smtClean="0">
                <a:latin typeface="Batang" pitchFamily="18" charset="-127"/>
                <a:ea typeface="Batang" pitchFamily="18" charset="-127"/>
              </a:rPr>
              <a:t>ТЕАТРА</a:t>
            </a:r>
            <a:endParaRPr lang="ru-RU" sz="8000" b="1" i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5723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80728"/>
            <a:ext cx="483488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038600" cy="30963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298706" cy="3528392"/>
          </a:xfrm>
        </p:spPr>
      </p:pic>
    </p:spTree>
    <p:extLst>
      <p:ext uri="{BB962C8B-B14F-4D97-AF65-F5344CB8AC3E}">
        <p14:creationId xmlns:p14="http://schemas.microsoft.com/office/powerpoint/2010/main" val="4244312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68760"/>
            <a:ext cx="4474840" cy="825926"/>
          </a:xfrm>
        </p:spPr>
        <p:txBody>
          <a:bodyPr/>
          <a:lstStyle/>
          <a:p>
            <a:r>
              <a:rPr lang="ru-RU" dirty="0" smtClean="0"/>
              <a:t>Конусный театр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1" y="1124744"/>
            <a:ext cx="3672408" cy="2754306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2503"/>
            <a:ext cx="4041775" cy="3032369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1" y="4078688"/>
            <a:ext cx="37444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Перчаточные куклы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038600" cy="324036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038600" cy="3431979"/>
          </a:xfrm>
        </p:spPr>
      </p:pic>
    </p:spTree>
    <p:extLst>
      <p:ext uri="{BB962C8B-B14F-4D97-AF65-F5344CB8AC3E}">
        <p14:creationId xmlns:p14="http://schemas.microsoft.com/office/powerpoint/2010/main" val="2481375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 масок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128459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330849" cy="3171199"/>
          </a:xfrm>
        </p:spPr>
      </p:pic>
    </p:spTree>
    <p:extLst>
      <p:ext uri="{BB962C8B-B14F-4D97-AF65-F5344CB8AC3E}">
        <p14:creationId xmlns:p14="http://schemas.microsoft.com/office/powerpoint/2010/main" val="4007779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 кукол «живая рука»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965030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038600" cy="3714515"/>
          </a:xfrm>
        </p:spPr>
      </p:pic>
    </p:spTree>
    <p:extLst>
      <p:ext uri="{BB962C8B-B14F-4D97-AF65-F5344CB8AC3E}">
        <p14:creationId xmlns:p14="http://schemas.microsoft.com/office/powerpoint/2010/main" val="2189454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 игрушек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264696" cy="4446535"/>
          </a:xfrm>
        </p:spPr>
      </p:pic>
    </p:spTree>
    <p:extLst>
      <p:ext uri="{BB962C8B-B14F-4D97-AF65-F5344CB8AC3E}">
        <p14:creationId xmlns:p14="http://schemas.microsoft.com/office/powerpoint/2010/main" val="2278191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16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  ВИДЫ  ТЕАТРА</vt:lpstr>
      <vt:lpstr>Пальчиковый театр</vt:lpstr>
      <vt:lpstr>Конусный театр</vt:lpstr>
      <vt:lpstr>Перчаточные куклы</vt:lpstr>
      <vt:lpstr>Театр масок</vt:lpstr>
      <vt:lpstr>Театр кукол «живая рука»</vt:lpstr>
      <vt:lpstr>Театр игрушек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театра</dc:title>
  <dc:creator>Lenovo</dc:creator>
  <cp:lastModifiedBy>Lenovo</cp:lastModifiedBy>
  <cp:revision>12</cp:revision>
  <dcterms:created xsi:type="dcterms:W3CDTF">2015-03-24T11:32:34Z</dcterms:created>
  <dcterms:modified xsi:type="dcterms:W3CDTF">2015-04-19T18:26:29Z</dcterms:modified>
</cp:coreProperties>
</file>