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84FB3-B7E4-455F-B720-E4FA25738093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20CBEF-0D0F-447E-A453-BBF649EF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529538" cy="2643206"/>
          </a:xfrm>
        </p:spPr>
        <p:txBody>
          <a:bodyPr>
            <a:noAutofit/>
          </a:bodyPr>
          <a:lstStyle/>
          <a:p>
            <a:pPr algn="l"/>
            <a:r>
              <a:rPr lang="ru-RU" sz="5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Что мы знаем о своем городе (селе), стране и своей планете?</a:t>
            </a:r>
            <a:endParaRPr lang="ru-RU" sz="5400" i="1" dirty="0">
              <a:solidFill>
                <a:schemeClr val="accent5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к учебнику А.А. Плешакова </a:t>
            </a:r>
          </a:p>
          <a:p>
            <a:pPr algn="ctr"/>
            <a:r>
              <a:rPr lang="ru-RU" b="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«Мир вокруг нас» </a:t>
            </a:r>
          </a:p>
          <a:p>
            <a:pPr algn="ctr"/>
            <a:r>
              <a:rPr lang="ru-RU" b="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класс </a:t>
            </a:r>
          </a:p>
          <a:p>
            <a:pPr algn="ctr"/>
            <a:r>
              <a:rPr lang="ru-RU" b="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выполнена учителем начальных классов МОУ Стрелецкой сош Кожановой Е.А.</a:t>
            </a:r>
            <a:endParaRPr lang="ru-RU" b="0" i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296" y="609600"/>
            <a:ext cx="4407408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286512" y="285728"/>
            <a:ext cx="2714644" cy="495604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Ни начала, ни конца,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Ни затылка, ни лица.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Знают все – и млад и стар.</a:t>
            </a:r>
          </a:p>
          <a:p>
            <a:endParaRPr lang="ru-RU" sz="22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Что наш дом – большущий шар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Picture 13" descr="Копия Изображение 04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Луна – спутник земли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FF9999"/>
                </a:solidFill>
              </a:rPr>
              <a:t>Луна совершает один оборот вокруг земли за 27 суток.</a:t>
            </a:r>
            <a:endParaRPr lang="ru-RU" dirty="0">
              <a:solidFill>
                <a:srgbClr val="FF9999"/>
              </a:solidFill>
            </a:endParaRPr>
          </a:p>
        </p:txBody>
      </p:sp>
      <p:pic>
        <p:nvPicPr>
          <p:cNvPr id="10" name="Содержимое 7" descr="Изображение 01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14876" y="2071678"/>
            <a:ext cx="3929090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Итоги урока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 называется страна, в которой мы живем?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Назовите столицу нашей Родины.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 называется село, в котором мы живем?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Назовите государственные символы.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Назовите планету, на которой мы живем.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Какую форму имеет Земля?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Назовите спутник Земли.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7238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    </a:t>
            </a:r>
            <a:r>
              <a:rPr lang="ru-RU" sz="12000" dirty="0" smtClean="0">
                <a:solidFill>
                  <a:srgbClr val="FF0000"/>
                </a:solidFill>
                <a:latin typeface="Monotype Corsiva" pitchFamily="66" charset="0"/>
              </a:rPr>
              <a:t>Молодцы!</a:t>
            </a:r>
            <a:endParaRPr lang="ru-RU" sz="1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974562" cy="4983480"/>
          </a:xfrm>
        </p:spPr>
        <p:txBody>
          <a:bodyPr/>
          <a:lstStyle/>
          <a:p>
            <a:endParaRPr lang="ru-RU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sz="2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Наша страна – Россия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Наше село Стрельцы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Как называется страна,  в которой мы живем?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Как называется город (село), где мы с вами живем?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Что вы о нем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Из истории 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В 1689 году Петр Первый заточил свою сестру Софью в тюрьму.. Преданные ей войска пушкарей и стрельцов взбунтовались. Царь жестоко расправился с ними: приказал их рубить, а оставшихся в живых приказал гнать до Татарского вала, который был насыпан для защиты от врагов. В 1690 году воины дошли до наших мест. Так 17 ноября 1691 года появились села Стрельцы и Пушкари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9" name="Содержимое 18" descr="Изображение 00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92166" y="1214422"/>
            <a:ext cx="3537485" cy="48577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Это наша страна Россия. </a:t>
            </a:r>
            <a:b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Как велика наша Родина!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Содержимое 5" descr="Изображение 00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500174"/>
            <a:ext cx="8401080" cy="478634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85000"/>
                  </a:schemeClr>
                </a:solidFill>
              </a:rPr>
              <a:t>Давайте совершим путешествие по нашей стране</a:t>
            </a:r>
            <a:endParaRPr lang="ru-RU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Содержимое 5" descr="Изображение 00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786182" y="1785926"/>
            <a:ext cx="5214973" cy="4000528"/>
          </a:xfrm>
        </p:spPr>
      </p:pic>
      <p:pic>
        <p:nvPicPr>
          <p:cNvPr id="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85926"/>
            <a:ext cx="2786081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1">
                    <a:lumMod val="85000"/>
                  </a:schemeClr>
                </a:solidFill>
              </a:rPr>
              <a:t>Это Крайний Север. </a:t>
            </a:r>
            <a:endParaRPr lang="ru-RU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Здесь дольше всего гостит зима. На этой земле всегда лежит снег, бывают сильные морозы, дуют холодные ветры, кружат метели. Эту землю так и зовут «Белая земля»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 descr="Изображение 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500174"/>
            <a:ext cx="5000660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85000"/>
                  </a:schemeClr>
                </a:solidFill>
              </a:rPr>
              <a:t>Животные и население</a:t>
            </a:r>
            <a:br>
              <a:rPr lang="ru-RU" sz="4000" b="1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4000" b="1" dirty="0" smtClean="0">
                <a:solidFill>
                  <a:schemeClr val="bg1">
                    <a:lumMod val="85000"/>
                  </a:schemeClr>
                </a:solidFill>
              </a:rPr>
              <a:t> Крайнего севера</a:t>
            </a:r>
            <a:endParaRPr lang="ru-RU" sz="4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Северные олени 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Рассмотрите в учебнике человека.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Чем он занимается?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Как он одет?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Белый медведь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Содержимое 4" descr="Изображение 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14554"/>
            <a:ext cx="3657600" cy="344048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8" name="Рисунок 7" descr="Изображение 0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4071942"/>
            <a:ext cx="4389120" cy="2218944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7467600" cy="292895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Физкультминутка!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85000"/>
                  </a:schemeClr>
                </a:solidFill>
              </a:rPr>
              <a:t>Символы государства</a:t>
            </a:r>
            <a:endParaRPr lang="ru-RU" sz="4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Государственный флаг России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588032" cy="4572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Государственный герб России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Рисунок 5" descr="Изображе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3500462" cy="2643206"/>
          </a:xfrm>
          <a:prstGeom prst="rect">
            <a:avLst/>
          </a:prstGeom>
        </p:spPr>
      </p:pic>
      <p:pic>
        <p:nvPicPr>
          <p:cNvPr id="8" name="Рисунок 7" descr="Изображение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428868"/>
            <a:ext cx="3500462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312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Что мы знаем о своем городе (селе), стране и своей планете?</vt:lpstr>
      <vt:lpstr>Слайд 2</vt:lpstr>
      <vt:lpstr>Из истории </vt:lpstr>
      <vt:lpstr>Это наша страна Россия.  Как велика наша Родина!</vt:lpstr>
      <vt:lpstr>Давайте совершим путешествие по нашей стране</vt:lpstr>
      <vt:lpstr>Это Крайний Север. </vt:lpstr>
      <vt:lpstr>Животные и население  Крайнего севера</vt:lpstr>
      <vt:lpstr>Физкультминутка!</vt:lpstr>
      <vt:lpstr>Символы государства</vt:lpstr>
      <vt:lpstr>Слайд 10</vt:lpstr>
      <vt:lpstr>Слайд 11</vt:lpstr>
      <vt:lpstr>Луна – спутник земли</vt:lpstr>
      <vt:lpstr>Итоги урока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мы знаем о своем городе (селе), стране и своей планете?</dc:title>
  <dc:creator>Admin</dc:creator>
  <cp:lastModifiedBy>Стрельцы</cp:lastModifiedBy>
  <cp:revision>31</cp:revision>
  <dcterms:created xsi:type="dcterms:W3CDTF">2010-01-14T16:37:45Z</dcterms:created>
  <dcterms:modified xsi:type="dcterms:W3CDTF">2010-01-15T05:12:46Z</dcterms:modified>
</cp:coreProperties>
</file>