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EC318-CD81-46C0-B802-0B281FFD8D59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640D0-D6A6-4E7B-B466-F30AF2F19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DD5A-316F-4CA8-B77B-3489C6E4AF01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DA1-43A8-4F73-AF35-DEC0F2992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DD5A-316F-4CA8-B77B-3489C6E4AF01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DA1-43A8-4F73-AF35-DEC0F2992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DD5A-316F-4CA8-B77B-3489C6E4AF01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DA1-43A8-4F73-AF35-DEC0F2992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DD5A-316F-4CA8-B77B-3489C6E4AF01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DA1-43A8-4F73-AF35-DEC0F2992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DD5A-316F-4CA8-B77B-3489C6E4AF01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DA1-43A8-4F73-AF35-DEC0F2992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DD5A-316F-4CA8-B77B-3489C6E4AF01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DA1-43A8-4F73-AF35-DEC0F2992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DD5A-316F-4CA8-B77B-3489C6E4AF01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DA1-43A8-4F73-AF35-DEC0F2992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DD5A-316F-4CA8-B77B-3489C6E4AF01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DA1-43A8-4F73-AF35-DEC0F2992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DD5A-316F-4CA8-B77B-3489C6E4AF01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DA1-43A8-4F73-AF35-DEC0F2992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DD5A-316F-4CA8-B77B-3489C6E4AF01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DA1-43A8-4F73-AF35-DEC0F2992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DD5A-316F-4CA8-B77B-3489C6E4AF01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DA1-43A8-4F73-AF35-DEC0F2992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2DD5A-316F-4CA8-B77B-3489C6E4AF01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E1DA1-43A8-4F73-AF35-DEC0F2992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51920" y="1340768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6000" b="1" dirty="0" err="1" smtClean="0">
                <a:solidFill>
                  <a:srgbClr val="000000"/>
                </a:solidFill>
                <a:latin typeface="Arial Black" pitchFamily="34" charset="0"/>
              </a:rPr>
              <a:t>Foilart</a:t>
            </a:r>
            <a:r>
              <a:rPr lang="en-US" sz="6000" b="1" dirty="0" smtClean="0">
                <a:solidFill>
                  <a:srgbClr val="000000"/>
                </a:solidFill>
                <a:latin typeface="Arial Black" pitchFamily="34" charset="0"/>
              </a:rPr>
              <a:t>. </a:t>
            </a:r>
            <a:r>
              <a:rPr lang="ru-RU" sz="6000" b="1" dirty="0" smtClean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ru-RU" sz="6000" b="1" dirty="0" smtClean="0">
                <a:solidFill>
                  <a:srgbClr val="000000"/>
                </a:solidFill>
                <a:latin typeface="Arial Black" pitchFamily="34" charset="0"/>
              </a:rPr>
            </a:br>
            <a:r>
              <a:rPr lang="ru-RU" sz="6000" b="1" dirty="0" smtClean="0">
                <a:solidFill>
                  <a:srgbClr val="000000"/>
                </a:solidFill>
                <a:latin typeface="Arial Black" pitchFamily="34" charset="0"/>
              </a:rPr>
              <a:t>Плетение из фольги</a:t>
            </a:r>
            <a:endParaRPr lang="ru-RU" sz="6000" b="1" dirty="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2597150" cy="388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286059">
            <a:off x="685800" y="2130425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i="1" dirty="0" smtClean="0">
                <a:solidFill>
                  <a:schemeClr val="accent4">
                    <a:lumMod val="75000"/>
                  </a:schemeClr>
                </a:solidFill>
              </a:rPr>
              <a:t>Спасибо </a:t>
            </a:r>
            <a:br>
              <a:rPr lang="ru-RU" sz="7200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7200" i="1" dirty="0" smtClean="0">
                <a:solidFill>
                  <a:schemeClr val="accent4">
                    <a:lumMod val="75000"/>
                  </a:schemeClr>
                </a:solidFill>
              </a:rPr>
              <a:t>за</a:t>
            </a:r>
            <a:br>
              <a:rPr lang="ru-RU" sz="7200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7200" i="1" dirty="0" smtClean="0">
                <a:solidFill>
                  <a:schemeClr val="accent4">
                    <a:lumMod val="75000"/>
                  </a:schemeClr>
                </a:solidFill>
              </a:rPr>
              <a:t>внимание!</a:t>
            </a:r>
            <a:endParaRPr lang="ru-RU" sz="7200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908050"/>
            <a:ext cx="8229600" cy="5187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5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 основе всего многообразия поделок из фольги лежит довольно простая техника. Алюминиевая фольга нарезается полосами, которые впоследствии скручиваются в подобие проволоки.</a:t>
            </a:r>
          </a:p>
          <a:p>
            <a:pPr marL="339725" indent="-339725">
              <a:spcBef>
                <a:spcPts val="5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 sz="2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39725" indent="-339725">
              <a:spcBef>
                <a:spcPts val="5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 sz="2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39725" indent="-339725">
              <a:spcBef>
                <a:spcPts val="5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 sz="2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39725" indent="-339725">
              <a:spcBef>
                <a:spcPts val="5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 sz="2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39725" indent="-339725">
              <a:spcBef>
                <a:spcPts val="5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 sz="2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39725" indent="-339725">
              <a:spcBef>
                <a:spcPts val="5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Из таких скрученных заготовок можно сделать практически все – от букета цветов или сосновой ветки до самых разнообразных животных и насекомых. Можно даже сплести декоративные предметы интерьера, например ажурную вазу. </a:t>
            </a:r>
          </a:p>
          <a:p>
            <a:pPr marL="339725" indent="-339725">
              <a:spcBef>
                <a:spcPts val="5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286000"/>
            <a:ext cx="2708275" cy="145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133600"/>
            <a:ext cx="2795588" cy="1585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 anchorCtr="1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Цветы из фольги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39725" algn="ctr">
              <a:spcBef>
                <a:spcPts val="8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32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362200"/>
            <a:ext cx="2886075" cy="3603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828800"/>
            <a:ext cx="4953000" cy="3862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066800"/>
            <a:ext cx="3389313" cy="451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>
                <a:solidFill>
                  <a:srgbClr val="000000"/>
                </a:solidFill>
              </a:rPr>
              <a:t>Виноградная кисть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600200"/>
            <a:ext cx="4038600" cy="4811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3528392" cy="441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052736"/>
            <a:ext cx="3594348" cy="44644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7-tub-ru.yandex.net/i?id=111356682-3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140968"/>
            <a:ext cx="3384376" cy="3312368"/>
          </a:xfrm>
          <a:prstGeom prst="rect">
            <a:avLst/>
          </a:prstGeom>
          <a:noFill/>
        </p:spPr>
      </p:pic>
      <p:pic>
        <p:nvPicPr>
          <p:cNvPr id="1027" name="Picture 3" descr="C:\Users\Пользователь\Desktop\Фото-00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104964"/>
            <a:ext cx="4496048" cy="3372036"/>
          </a:xfrm>
          <a:prstGeom prst="rect">
            <a:avLst/>
          </a:prstGeom>
          <a:noFill/>
        </p:spPr>
      </p:pic>
      <p:pic>
        <p:nvPicPr>
          <p:cNvPr id="1028" name="Picture 4" descr="C:\Users\Пользователь\Desktop\Фото-003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404664"/>
            <a:ext cx="3271912" cy="2453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Пользователь\Desktop\Фото-0008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C:\Users\Пользователь\Desktop\ти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66</Words>
  <Application>Microsoft Office PowerPoint</Application>
  <PresentationFormat>Экран (4:3)</PresentationFormat>
  <Paragraphs>11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Спасибо 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</cp:revision>
  <dcterms:created xsi:type="dcterms:W3CDTF">2014-04-25T14:40:59Z</dcterms:created>
  <dcterms:modified xsi:type="dcterms:W3CDTF">2015-03-02T16:00:21Z</dcterms:modified>
</cp:coreProperties>
</file>