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0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F0A1F-4759-4FB0-9F62-1CD43C2CDB68}" type="doc">
      <dgm:prSet loTypeId="urn:microsoft.com/office/officeart/2005/8/layout/bProcess4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32AE54D-440B-4CA2-AE13-F41469539716}">
      <dgm:prSet phldrT="[Текст]" custT="1"/>
      <dgm:spPr>
        <a:solidFill>
          <a:srgbClr val="005DA2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sz="2400" b="1" i="1" u="none" dirty="0" smtClean="0">
              <a:latin typeface="+mj-lt"/>
            </a:rPr>
            <a:t>Признаки критического мышления:</a:t>
          </a:r>
          <a:endParaRPr lang="ru-RU" sz="2400" b="1" i="1" u="none" dirty="0">
            <a:latin typeface="+mj-lt"/>
          </a:endParaRPr>
        </a:p>
      </dgm:t>
    </dgm:pt>
    <dgm:pt modelId="{4BF3B021-60DE-4FD6-A97A-581CE4B744AB}" type="parTrans" cxnId="{687D92D1-1AD0-43AC-9B54-5359C8CA860E}">
      <dgm:prSet/>
      <dgm:spPr/>
      <dgm:t>
        <a:bodyPr/>
        <a:lstStyle/>
        <a:p>
          <a:endParaRPr lang="ru-RU"/>
        </a:p>
      </dgm:t>
    </dgm:pt>
    <dgm:pt modelId="{29802466-231D-451F-A0C4-BAD8ADC9DFB5}" type="sibTrans" cxnId="{687D92D1-1AD0-43AC-9B54-5359C8CA860E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6695015A-B3DE-4BA9-81B5-BB4555BBF61D}">
      <dgm:prSet phldrT="[Текст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400" b="1" i="1" dirty="0" smtClean="0"/>
            <a:t>-мышление продуктивное, в ходе которого формируется позитивный опыт из всего, что происходит с человеком</a:t>
          </a:r>
          <a:endParaRPr lang="ru-RU" sz="1400" b="1" i="1" dirty="0"/>
        </a:p>
      </dgm:t>
    </dgm:pt>
    <dgm:pt modelId="{AAF00C53-5B88-4814-B10B-5C0C4ACF3CCA}" type="parTrans" cxnId="{5DD88C81-4CB3-4AD7-AEBF-EEAB907E6B22}">
      <dgm:prSet/>
      <dgm:spPr/>
      <dgm:t>
        <a:bodyPr/>
        <a:lstStyle/>
        <a:p>
          <a:endParaRPr lang="ru-RU"/>
        </a:p>
      </dgm:t>
    </dgm:pt>
    <dgm:pt modelId="{A0168B44-A486-49F6-BCC0-EAFC83534F9C}" type="sibTrans" cxnId="{5DD88C81-4CB3-4AD7-AEBF-EEAB907E6B22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AE744FF1-3D4A-4B1C-ADA0-E69600B79AFF}">
      <dgm:prSet phldrT="[Текст]" custT="1"/>
      <dgm:spPr>
        <a:solidFill>
          <a:srgbClr val="005DA2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sz="1400" b="1" i="1" dirty="0" smtClean="0"/>
            <a:t>-аргументированное, поскольку убедительные доводы позволяют принимать продуманные решения</a:t>
          </a:r>
          <a:endParaRPr lang="ru-RU" sz="1400" b="1" i="1" dirty="0"/>
        </a:p>
      </dgm:t>
    </dgm:pt>
    <dgm:pt modelId="{E21A186A-299B-41E0-8053-B9208ACE1C3C}" type="parTrans" cxnId="{63E0D610-21A3-415B-BD27-1C2AB1C9794C}">
      <dgm:prSet/>
      <dgm:spPr/>
      <dgm:t>
        <a:bodyPr/>
        <a:lstStyle/>
        <a:p>
          <a:endParaRPr lang="ru-RU"/>
        </a:p>
      </dgm:t>
    </dgm:pt>
    <dgm:pt modelId="{28806615-83B9-4089-A5E4-5F70B53C1627}" type="sibTrans" cxnId="{63E0D610-21A3-415B-BD27-1C2AB1C9794C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DCACE74-18BC-46B7-882B-E89348C69DCF}">
      <dgm:prSet phldrT="[Текст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400" b="1" i="1" dirty="0" smtClean="0"/>
            <a:t>-многогранное, так как оно проявляется в умении рассматривать явление с разных сторон</a:t>
          </a:r>
          <a:endParaRPr lang="ru-RU" sz="1400" b="1" i="1" dirty="0"/>
        </a:p>
      </dgm:t>
    </dgm:pt>
    <dgm:pt modelId="{7881F0D4-F0B2-467D-8A08-1E9ECBE0F562}" type="parTrans" cxnId="{82D1F14D-6C5A-490D-9CD3-6EE26C374A4F}">
      <dgm:prSet/>
      <dgm:spPr/>
      <dgm:t>
        <a:bodyPr/>
        <a:lstStyle/>
        <a:p>
          <a:endParaRPr lang="ru-RU"/>
        </a:p>
      </dgm:t>
    </dgm:pt>
    <dgm:pt modelId="{5127DA4D-979B-4534-88FB-A57447E5FE4C}" type="sibTrans" cxnId="{82D1F14D-6C5A-490D-9CD3-6EE26C374A4F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49D9D5AF-F05C-43D2-B631-B7C4BA81CFA3}">
      <dgm:prSet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400" b="1" i="1" dirty="0" smtClean="0"/>
            <a:t>-индивидуальное, ибо оно формирует личностную культуру работы с информацией</a:t>
          </a:r>
          <a:endParaRPr lang="ru-RU" sz="1400" b="1" i="1" dirty="0"/>
        </a:p>
      </dgm:t>
    </dgm:pt>
    <dgm:pt modelId="{0A442F23-241B-473E-8547-AD8658843EBE}" type="parTrans" cxnId="{0767DCC2-4AE0-47DC-B3E3-8A9D98DB14D9}">
      <dgm:prSet/>
      <dgm:spPr/>
      <dgm:t>
        <a:bodyPr/>
        <a:lstStyle/>
        <a:p>
          <a:endParaRPr lang="ru-RU"/>
        </a:p>
      </dgm:t>
    </dgm:pt>
    <dgm:pt modelId="{40548998-643D-4306-961C-C96390BCB532}" type="sibTrans" cxnId="{0767DCC2-4AE0-47DC-B3E3-8A9D98DB14D9}">
      <dgm:prSet/>
      <dgm:spPr/>
      <dgm:t>
        <a:bodyPr/>
        <a:lstStyle/>
        <a:p>
          <a:endParaRPr lang="ru-RU"/>
        </a:p>
      </dgm:t>
    </dgm:pt>
    <dgm:pt modelId="{CCDDE864-F951-42E6-8F0C-7BE198B5BCAC}">
      <dgm:prSet custT="1"/>
      <dgm:spPr>
        <a:solidFill>
          <a:srgbClr val="005DA2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sz="1400" b="1" i="1" dirty="0" smtClean="0"/>
            <a:t>-социальное, поскольку работа осуществляется в парах, группах; основной приём взаимодействия -дискуссия</a:t>
          </a:r>
          <a:endParaRPr lang="ru-RU" sz="1400" b="1" i="1" dirty="0"/>
        </a:p>
      </dgm:t>
    </dgm:pt>
    <dgm:pt modelId="{9E8E1E4F-0741-464F-9647-EC296D02CBC0}" type="parTrans" cxnId="{8EB90897-FC28-473F-B110-9A8E4696F30D}">
      <dgm:prSet/>
      <dgm:spPr/>
      <dgm:t>
        <a:bodyPr/>
        <a:lstStyle/>
        <a:p>
          <a:endParaRPr lang="ru-RU"/>
        </a:p>
      </dgm:t>
    </dgm:pt>
    <dgm:pt modelId="{9E59CB06-7E8F-4002-8F54-1D34E6664DC0}" type="sibTrans" cxnId="{8EB90897-FC28-473F-B110-9A8E4696F30D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CE839FD3-0002-4EBD-8B4D-55C6ADB27F09}" type="pres">
      <dgm:prSet presAssocID="{AC4F0A1F-4759-4FB0-9F62-1CD43C2CDB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246ABCB-38D2-40C6-8B6A-027B247EB7F7}" type="pres">
      <dgm:prSet presAssocID="{F32AE54D-440B-4CA2-AE13-F41469539716}" presName="compNode" presStyleCnt="0"/>
      <dgm:spPr/>
      <dgm:t>
        <a:bodyPr/>
        <a:lstStyle/>
        <a:p>
          <a:endParaRPr lang="ru-RU"/>
        </a:p>
      </dgm:t>
    </dgm:pt>
    <dgm:pt modelId="{4FBDC9D4-7308-44FC-A1D1-B45DDDB4C04E}" type="pres">
      <dgm:prSet presAssocID="{F32AE54D-440B-4CA2-AE13-F41469539716}" presName="dummyConnPt" presStyleCnt="0"/>
      <dgm:spPr/>
      <dgm:t>
        <a:bodyPr/>
        <a:lstStyle/>
        <a:p>
          <a:endParaRPr lang="ru-RU"/>
        </a:p>
      </dgm:t>
    </dgm:pt>
    <dgm:pt modelId="{C001A0B2-681D-41FC-8CBA-2D674FA50E0D}" type="pres">
      <dgm:prSet presAssocID="{F32AE54D-440B-4CA2-AE13-F41469539716}" presName="node" presStyleLbl="node1" presStyleIdx="0" presStyleCnt="6" custScaleX="164168" custScaleY="127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222D5-270E-401B-A71E-A6BC9B15797F}" type="pres">
      <dgm:prSet presAssocID="{29802466-231D-451F-A0C4-BAD8ADC9DFB5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4DCD63F5-75B7-45E0-830F-D535DD68EA2B}" type="pres">
      <dgm:prSet presAssocID="{6695015A-B3DE-4BA9-81B5-BB4555BBF61D}" presName="compNode" presStyleCnt="0"/>
      <dgm:spPr/>
      <dgm:t>
        <a:bodyPr/>
        <a:lstStyle/>
        <a:p>
          <a:endParaRPr lang="ru-RU"/>
        </a:p>
      </dgm:t>
    </dgm:pt>
    <dgm:pt modelId="{5EB57BE4-1C6C-4D1A-BCDD-E82F824CA329}" type="pres">
      <dgm:prSet presAssocID="{6695015A-B3DE-4BA9-81B5-BB4555BBF61D}" presName="dummyConnPt" presStyleCnt="0"/>
      <dgm:spPr/>
      <dgm:t>
        <a:bodyPr/>
        <a:lstStyle/>
        <a:p>
          <a:endParaRPr lang="ru-RU"/>
        </a:p>
      </dgm:t>
    </dgm:pt>
    <dgm:pt modelId="{551EE1BC-AD9D-4465-B6C0-8DF329192B21}" type="pres">
      <dgm:prSet presAssocID="{6695015A-B3DE-4BA9-81B5-BB4555BBF61D}" presName="node" presStyleLbl="node1" presStyleIdx="1" presStyleCnt="6" custScaleX="146526" custScaleY="109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6E420-A1AA-4D8F-8EBB-0FBC4344FF76}" type="pres">
      <dgm:prSet presAssocID="{A0168B44-A486-49F6-BCC0-EAFC83534F9C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CCAFD8DB-DD78-4B2E-B270-33BC097CB4A0}" type="pres">
      <dgm:prSet presAssocID="{AE744FF1-3D4A-4B1C-ADA0-E69600B79AFF}" presName="compNode" presStyleCnt="0"/>
      <dgm:spPr/>
      <dgm:t>
        <a:bodyPr/>
        <a:lstStyle/>
        <a:p>
          <a:endParaRPr lang="ru-RU"/>
        </a:p>
      </dgm:t>
    </dgm:pt>
    <dgm:pt modelId="{86A22200-8EB3-4F36-AC79-474DA5B3DAF1}" type="pres">
      <dgm:prSet presAssocID="{AE744FF1-3D4A-4B1C-ADA0-E69600B79AFF}" presName="dummyConnPt" presStyleCnt="0"/>
      <dgm:spPr/>
      <dgm:t>
        <a:bodyPr/>
        <a:lstStyle/>
        <a:p>
          <a:endParaRPr lang="ru-RU"/>
        </a:p>
      </dgm:t>
    </dgm:pt>
    <dgm:pt modelId="{B09EC59F-92EA-4AF9-936B-E8A1BC9279FD}" type="pres">
      <dgm:prSet presAssocID="{AE744FF1-3D4A-4B1C-ADA0-E69600B79AFF}" presName="node" presStyleLbl="node1" presStyleIdx="2" presStyleCnt="6" custScaleX="146526" custScaleY="101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DECC3-2B3E-4F64-AE39-50E76FCA4F73}" type="pres">
      <dgm:prSet presAssocID="{28806615-83B9-4089-A5E4-5F70B53C1627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1D5415D0-5344-48F4-8100-38C61AA17FAE}" type="pres">
      <dgm:prSet presAssocID="{0DCACE74-18BC-46B7-882B-E89348C69DCF}" presName="compNode" presStyleCnt="0"/>
      <dgm:spPr/>
      <dgm:t>
        <a:bodyPr/>
        <a:lstStyle/>
        <a:p>
          <a:endParaRPr lang="ru-RU"/>
        </a:p>
      </dgm:t>
    </dgm:pt>
    <dgm:pt modelId="{DD4C32B1-3D15-414D-BE09-820828AD9B34}" type="pres">
      <dgm:prSet presAssocID="{0DCACE74-18BC-46B7-882B-E89348C69DCF}" presName="dummyConnPt" presStyleCnt="0"/>
      <dgm:spPr/>
      <dgm:t>
        <a:bodyPr/>
        <a:lstStyle/>
        <a:p>
          <a:endParaRPr lang="ru-RU"/>
        </a:p>
      </dgm:t>
    </dgm:pt>
    <dgm:pt modelId="{6048D4AA-17BB-4046-93B2-AAFD0CF6D911}" type="pres">
      <dgm:prSet presAssocID="{0DCACE74-18BC-46B7-882B-E89348C69DCF}" presName="node" presStyleLbl="node1" presStyleIdx="3" presStyleCnt="6" custScaleX="144525" custScaleY="110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C63A5-BF96-4CC0-9D32-A1BCED28419B}" type="pres">
      <dgm:prSet presAssocID="{5127DA4D-979B-4534-88FB-A57447E5FE4C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19BF948A-599C-450A-9680-CA1A3F2617C5}" type="pres">
      <dgm:prSet presAssocID="{CCDDE864-F951-42E6-8F0C-7BE198B5BCAC}" presName="compNode" presStyleCnt="0"/>
      <dgm:spPr/>
      <dgm:t>
        <a:bodyPr/>
        <a:lstStyle/>
        <a:p>
          <a:endParaRPr lang="ru-RU"/>
        </a:p>
      </dgm:t>
    </dgm:pt>
    <dgm:pt modelId="{E49CD041-D0CE-4D64-9F50-EF834F586541}" type="pres">
      <dgm:prSet presAssocID="{CCDDE864-F951-42E6-8F0C-7BE198B5BCAC}" presName="dummyConnPt" presStyleCnt="0"/>
      <dgm:spPr/>
      <dgm:t>
        <a:bodyPr/>
        <a:lstStyle/>
        <a:p>
          <a:endParaRPr lang="ru-RU"/>
        </a:p>
      </dgm:t>
    </dgm:pt>
    <dgm:pt modelId="{B4315D4B-16CE-451C-BE54-FB3F76455FA1}" type="pres">
      <dgm:prSet presAssocID="{CCDDE864-F951-42E6-8F0C-7BE198B5BCAC}" presName="node" presStyleLbl="node1" presStyleIdx="4" presStyleCnt="6" custScaleX="144081" custScaleY="106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D7417-1D52-40DB-9A24-736EAE7FA22E}" type="pres">
      <dgm:prSet presAssocID="{9E59CB06-7E8F-4002-8F54-1D34E6664DC0}" presName="sibTrans" presStyleLbl="bgSibTrans2D1" presStyleIdx="4" presStyleCnt="5"/>
      <dgm:spPr/>
      <dgm:t>
        <a:bodyPr/>
        <a:lstStyle/>
        <a:p>
          <a:endParaRPr lang="ru-RU"/>
        </a:p>
      </dgm:t>
    </dgm:pt>
    <dgm:pt modelId="{F047F806-D3DE-43E5-B565-83B2F7B58DE6}" type="pres">
      <dgm:prSet presAssocID="{49D9D5AF-F05C-43D2-B631-B7C4BA81CFA3}" presName="compNode" presStyleCnt="0"/>
      <dgm:spPr/>
      <dgm:t>
        <a:bodyPr/>
        <a:lstStyle/>
        <a:p>
          <a:endParaRPr lang="ru-RU"/>
        </a:p>
      </dgm:t>
    </dgm:pt>
    <dgm:pt modelId="{A6F38DE7-FA83-4F4F-B262-FE204D8EB7C0}" type="pres">
      <dgm:prSet presAssocID="{49D9D5AF-F05C-43D2-B631-B7C4BA81CFA3}" presName="dummyConnPt" presStyleCnt="0"/>
      <dgm:spPr/>
      <dgm:t>
        <a:bodyPr/>
        <a:lstStyle/>
        <a:p>
          <a:endParaRPr lang="ru-RU"/>
        </a:p>
      </dgm:t>
    </dgm:pt>
    <dgm:pt modelId="{F04DB0C7-67C6-459D-BF68-57AE9CD32C96}" type="pres">
      <dgm:prSet presAssocID="{49D9D5AF-F05C-43D2-B631-B7C4BA81CFA3}" presName="node" presStyleLbl="node1" presStyleIdx="5" presStyleCnt="6" custScaleX="145038" custScaleY="102099" custLinFactNeighborX="-4561" custLinFactNeighborY="4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7A148-FB9A-409E-9CA8-1D7C1E242C6A}" type="presOf" srcId="{CCDDE864-F951-42E6-8F0C-7BE198B5BCAC}" destId="{B4315D4B-16CE-451C-BE54-FB3F76455FA1}" srcOrd="0" destOrd="0" presId="urn:microsoft.com/office/officeart/2005/8/layout/bProcess4"/>
    <dgm:cxn modelId="{5F2C478B-8E61-4235-91CF-04A8CF28482A}" type="presOf" srcId="{29802466-231D-451F-A0C4-BAD8ADC9DFB5}" destId="{D5C222D5-270E-401B-A71E-A6BC9B15797F}" srcOrd="0" destOrd="0" presId="urn:microsoft.com/office/officeart/2005/8/layout/bProcess4"/>
    <dgm:cxn modelId="{40508CC7-A481-4528-8C44-43671173136A}" type="presOf" srcId="{28806615-83B9-4089-A5E4-5F70B53C1627}" destId="{6EDDECC3-2B3E-4F64-AE39-50E76FCA4F73}" srcOrd="0" destOrd="0" presId="urn:microsoft.com/office/officeart/2005/8/layout/bProcess4"/>
    <dgm:cxn modelId="{82D1F14D-6C5A-490D-9CD3-6EE26C374A4F}" srcId="{AC4F0A1F-4759-4FB0-9F62-1CD43C2CDB68}" destId="{0DCACE74-18BC-46B7-882B-E89348C69DCF}" srcOrd="3" destOrd="0" parTransId="{7881F0D4-F0B2-467D-8A08-1E9ECBE0F562}" sibTransId="{5127DA4D-979B-4534-88FB-A57447E5FE4C}"/>
    <dgm:cxn modelId="{687D92D1-1AD0-43AC-9B54-5359C8CA860E}" srcId="{AC4F0A1F-4759-4FB0-9F62-1CD43C2CDB68}" destId="{F32AE54D-440B-4CA2-AE13-F41469539716}" srcOrd="0" destOrd="0" parTransId="{4BF3B021-60DE-4FD6-A97A-581CE4B744AB}" sibTransId="{29802466-231D-451F-A0C4-BAD8ADC9DFB5}"/>
    <dgm:cxn modelId="{8EB90897-FC28-473F-B110-9A8E4696F30D}" srcId="{AC4F0A1F-4759-4FB0-9F62-1CD43C2CDB68}" destId="{CCDDE864-F951-42E6-8F0C-7BE198B5BCAC}" srcOrd="4" destOrd="0" parTransId="{9E8E1E4F-0741-464F-9647-EC296D02CBC0}" sibTransId="{9E59CB06-7E8F-4002-8F54-1D34E6664DC0}"/>
    <dgm:cxn modelId="{0767DCC2-4AE0-47DC-B3E3-8A9D98DB14D9}" srcId="{AC4F0A1F-4759-4FB0-9F62-1CD43C2CDB68}" destId="{49D9D5AF-F05C-43D2-B631-B7C4BA81CFA3}" srcOrd="5" destOrd="0" parTransId="{0A442F23-241B-473E-8547-AD8658843EBE}" sibTransId="{40548998-643D-4306-961C-C96390BCB532}"/>
    <dgm:cxn modelId="{5DD88C81-4CB3-4AD7-AEBF-EEAB907E6B22}" srcId="{AC4F0A1F-4759-4FB0-9F62-1CD43C2CDB68}" destId="{6695015A-B3DE-4BA9-81B5-BB4555BBF61D}" srcOrd="1" destOrd="0" parTransId="{AAF00C53-5B88-4814-B10B-5C0C4ACF3CCA}" sibTransId="{A0168B44-A486-49F6-BCC0-EAFC83534F9C}"/>
    <dgm:cxn modelId="{522B8DD3-0C6C-45AE-8BA7-78778411273D}" type="presOf" srcId="{0DCACE74-18BC-46B7-882B-E89348C69DCF}" destId="{6048D4AA-17BB-4046-93B2-AAFD0CF6D911}" srcOrd="0" destOrd="0" presId="urn:microsoft.com/office/officeart/2005/8/layout/bProcess4"/>
    <dgm:cxn modelId="{2A0482BC-6A56-4285-9E66-186B5784934A}" type="presOf" srcId="{49D9D5AF-F05C-43D2-B631-B7C4BA81CFA3}" destId="{F04DB0C7-67C6-459D-BF68-57AE9CD32C96}" srcOrd="0" destOrd="0" presId="urn:microsoft.com/office/officeart/2005/8/layout/bProcess4"/>
    <dgm:cxn modelId="{22C9C0A8-FBD8-429E-A007-71ECF9D4678F}" type="presOf" srcId="{5127DA4D-979B-4534-88FB-A57447E5FE4C}" destId="{CB4C63A5-BF96-4CC0-9D32-A1BCED28419B}" srcOrd="0" destOrd="0" presId="urn:microsoft.com/office/officeart/2005/8/layout/bProcess4"/>
    <dgm:cxn modelId="{2F897A31-8FF2-4A64-9C1C-293B8ED56EAF}" type="presOf" srcId="{9E59CB06-7E8F-4002-8F54-1D34E6664DC0}" destId="{50BD7417-1D52-40DB-9A24-736EAE7FA22E}" srcOrd="0" destOrd="0" presId="urn:microsoft.com/office/officeart/2005/8/layout/bProcess4"/>
    <dgm:cxn modelId="{2F36B1D9-B7CC-4EB9-9DB8-C0CC1DD0B69B}" type="presOf" srcId="{6695015A-B3DE-4BA9-81B5-BB4555BBF61D}" destId="{551EE1BC-AD9D-4465-B6C0-8DF329192B21}" srcOrd="0" destOrd="0" presId="urn:microsoft.com/office/officeart/2005/8/layout/bProcess4"/>
    <dgm:cxn modelId="{63E0D610-21A3-415B-BD27-1C2AB1C9794C}" srcId="{AC4F0A1F-4759-4FB0-9F62-1CD43C2CDB68}" destId="{AE744FF1-3D4A-4B1C-ADA0-E69600B79AFF}" srcOrd="2" destOrd="0" parTransId="{E21A186A-299B-41E0-8053-B9208ACE1C3C}" sibTransId="{28806615-83B9-4089-A5E4-5F70B53C1627}"/>
    <dgm:cxn modelId="{7DDFFFEA-68C5-40CF-B9EA-EE1A5917EAD1}" type="presOf" srcId="{AC4F0A1F-4759-4FB0-9F62-1CD43C2CDB68}" destId="{CE839FD3-0002-4EBD-8B4D-55C6ADB27F09}" srcOrd="0" destOrd="0" presId="urn:microsoft.com/office/officeart/2005/8/layout/bProcess4"/>
    <dgm:cxn modelId="{3CA71547-4BDA-4FC0-9788-8095CC03AA0D}" type="presOf" srcId="{A0168B44-A486-49F6-BCC0-EAFC83534F9C}" destId="{B386E420-A1AA-4D8F-8EBB-0FBC4344FF76}" srcOrd="0" destOrd="0" presId="urn:microsoft.com/office/officeart/2005/8/layout/bProcess4"/>
    <dgm:cxn modelId="{505ABC2C-82B1-4574-9164-17C5FB5AD911}" type="presOf" srcId="{AE744FF1-3D4A-4B1C-ADA0-E69600B79AFF}" destId="{B09EC59F-92EA-4AF9-936B-E8A1BC9279FD}" srcOrd="0" destOrd="0" presId="urn:microsoft.com/office/officeart/2005/8/layout/bProcess4"/>
    <dgm:cxn modelId="{DFFEE6D5-8C9A-4889-A30C-AAE13AEBA39D}" type="presOf" srcId="{F32AE54D-440B-4CA2-AE13-F41469539716}" destId="{C001A0B2-681D-41FC-8CBA-2D674FA50E0D}" srcOrd="0" destOrd="0" presId="urn:microsoft.com/office/officeart/2005/8/layout/bProcess4"/>
    <dgm:cxn modelId="{75DC8105-0513-4A04-9238-9E4A9AC3746D}" type="presParOf" srcId="{CE839FD3-0002-4EBD-8B4D-55C6ADB27F09}" destId="{D246ABCB-38D2-40C6-8B6A-027B247EB7F7}" srcOrd="0" destOrd="0" presId="urn:microsoft.com/office/officeart/2005/8/layout/bProcess4"/>
    <dgm:cxn modelId="{815E1CE9-E261-428D-8BCA-A135F1A393BF}" type="presParOf" srcId="{D246ABCB-38D2-40C6-8B6A-027B247EB7F7}" destId="{4FBDC9D4-7308-44FC-A1D1-B45DDDB4C04E}" srcOrd="0" destOrd="0" presId="urn:microsoft.com/office/officeart/2005/8/layout/bProcess4"/>
    <dgm:cxn modelId="{04AB1CA6-324F-4125-B145-387DCE4CF1B0}" type="presParOf" srcId="{D246ABCB-38D2-40C6-8B6A-027B247EB7F7}" destId="{C001A0B2-681D-41FC-8CBA-2D674FA50E0D}" srcOrd="1" destOrd="0" presId="urn:microsoft.com/office/officeart/2005/8/layout/bProcess4"/>
    <dgm:cxn modelId="{BF4F9082-3D2D-4E6C-9985-B137CFB86AC7}" type="presParOf" srcId="{CE839FD3-0002-4EBD-8B4D-55C6ADB27F09}" destId="{D5C222D5-270E-401B-A71E-A6BC9B15797F}" srcOrd="1" destOrd="0" presId="urn:microsoft.com/office/officeart/2005/8/layout/bProcess4"/>
    <dgm:cxn modelId="{FC9AB1EC-D5A9-4962-B346-7A8FBF993981}" type="presParOf" srcId="{CE839FD3-0002-4EBD-8B4D-55C6ADB27F09}" destId="{4DCD63F5-75B7-45E0-830F-D535DD68EA2B}" srcOrd="2" destOrd="0" presId="urn:microsoft.com/office/officeart/2005/8/layout/bProcess4"/>
    <dgm:cxn modelId="{B1E272A0-19E5-47FF-8A4F-77E7027233E9}" type="presParOf" srcId="{4DCD63F5-75B7-45E0-830F-D535DD68EA2B}" destId="{5EB57BE4-1C6C-4D1A-BCDD-E82F824CA329}" srcOrd="0" destOrd="0" presId="urn:microsoft.com/office/officeart/2005/8/layout/bProcess4"/>
    <dgm:cxn modelId="{4E4702B0-3F7A-42C7-9D6C-BE15BCC0C360}" type="presParOf" srcId="{4DCD63F5-75B7-45E0-830F-D535DD68EA2B}" destId="{551EE1BC-AD9D-4465-B6C0-8DF329192B21}" srcOrd="1" destOrd="0" presId="urn:microsoft.com/office/officeart/2005/8/layout/bProcess4"/>
    <dgm:cxn modelId="{63E9CACE-4088-4769-8101-375792E2B70D}" type="presParOf" srcId="{CE839FD3-0002-4EBD-8B4D-55C6ADB27F09}" destId="{B386E420-A1AA-4D8F-8EBB-0FBC4344FF76}" srcOrd="3" destOrd="0" presId="urn:microsoft.com/office/officeart/2005/8/layout/bProcess4"/>
    <dgm:cxn modelId="{93F011BE-FBBA-4919-A3E9-3C78E225CE33}" type="presParOf" srcId="{CE839FD3-0002-4EBD-8B4D-55C6ADB27F09}" destId="{CCAFD8DB-DD78-4B2E-B270-33BC097CB4A0}" srcOrd="4" destOrd="0" presId="urn:microsoft.com/office/officeart/2005/8/layout/bProcess4"/>
    <dgm:cxn modelId="{894E4AF5-2529-4C08-8B3F-FE2CB4919537}" type="presParOf" srcId="{CCAFD8DB-DD78-4B2E-B270-33BC097CB4A0}" destId="{86A22200-8EB3-4F36-AC79-474DA5B3DAF1}" srcOrd="0" destOrd="0" presId="urn:microsoft.com/office/officeart/2005/8/layout/bProcess4"/>
    <dgm:cxn modelId="{156A4049-D7B2-48FF-9961-BCE09534118E}" type="presParOf" srcId="{CCAFD8DB-DD78-4B2E-B270-33BC097CB4A0}" destId="{B09EC59F-92EA-4AF9-936B-E8A1BC9279FD}" srcOrd="1" destOrd="0" presId="urn:microsoft.com/office/officeart/2005/8/layout/bProcess4"/>
    <dgm:cxn modelId="{68B088A2-33A6-4D4D-A977-41A7B6012F91}" type="presParOf" srcId="{CE839FD3-0002-4EBD-8B4D-55C6ADB27F09}" destId="{6EDDECC3-2B3E-4F64-AE39-50E76FCA4F73}" srcOrd="5" destOrd="0" presId="urn:microsoft.com/office/officeart/2005/8/layout/bProcess4"/>
    <dgm:cxn modelId="{19862655-0CE1-48E6-9385-9C995FE6B492}" type="presParOf" srcId="{CE839FD3-0002-4EBD-8B4D-55C6ADB27F09}" destId="{1D5415D0-5344-48F4-8100-38C61AA17FAE}" srcOrd="6" destOrd="0" presId="urn:microsoft.com/office/officeart/2005/8/layout/bProcess4"/>
    <dgm:cxn modelId="{48D91178-A2C1-4B40-A42E-BF077860B1C0}" type="presParOf" srcId="{1D5415D0-5344-48F4-8100-38C61AA17FAE}" destId="{DD4C32B1-3D15-414D-BE09-820828AD9B34}" srcOrd="0" destOrd="0" presId="urn:microsoft.com/office/officeart/2005/8/layout/bProcess4"/>
    <dgm:cxn modelId="{4944939A-8F4D-4B0E-B23C-287E45EDE4DD}" type="presParOf" srcId="{1D5415D0-5344-48F4-8100-38C61AA17FAE}" destId="{6048D4AA-17BB-4046-93B2-AAFD0CF6D911}" srcOrd="1" destOrd="0" presId="urn:microsoft.com/office/officeart/2005/8/layout/bProcess4"/>
    <dgm:cxn modelId="{981B5F21-FA8C-4968-86A4-CDCA075EB0E9}" type="presParOf" srcId="{CE839FD3-0002-4EBD-8B4D-55C6ADB27F09}" destId="{CB4C63A5-BF96-4CC0-9D32-A1BCED28419B}" srcOrd="7" destOrd="0" presId="urn:microsoft.com/office/officeart/2005/8/layout/bProcess4"/>
    <dgm:cxn modelId="{018AF083-7BFE-4063-94A1-5F59966C7953}" type="presParOf" srcId="{CE839FD3-0002-4EBD-8B4D-55C6ADB27F09}" destId="{19BF948A-599C-450A-9680-CA1A3F2617C5}" srcOrd="8" destOrd="0" presId="urn:microsoft.com/office/officeart/2005/8/layout/bProcess4"/>
    <dgm:cxn modelId="{52A1B615-4FA1-44F6-8681-5F9B3600C177}" type="presParOf" srcId="{19BF948A-599C-450A-9680-CA1A3F2617C5}" destId="{E49CD041-D0CE-4D64-9F50-EF834F586541}" srcOrd="0" destOrd="0" presId="urn:microsoft.com/office/officeart/2005/8/layout/bProcess4"/>
    <dgm:cxn modelId="{87CD3751-9816-4E59-90D9-ED018E6D68C0}" type="presParOf" srcId="{19BF948A-599C-450A-9680-CA1A3F2617C5}" destId="{B4315D4B-16CE-451C-BE54-FB3F76455FA1}" srcOrd="1" destOrd="0" presId="urn:microsoft.com/office/officeart/2005/8/layout/bProcess4"/>
    <dgm:cxn modelId="{EC3AF977-D07C-44C9-8115-62E5BD239B02}" type="presParOf" srcId="{CE839FD3-0002-4EBD-8B4D-55C6ADB27F09}" destId="{50BD7417-1D52-40DB-9A24-736EAE7FA22E}" srcOrd="9" destOrd="0" presId="urn:microsoft.com/office/officeart/2005/8/layout/bProcess4"/>
    <dgm:cxn modelId="{E7D31EE4-3420-4AA6-BC72-0DA36F943C13}" type="presParOf" srcId="{CE839FD3-0002-4EBD-8B4D-55C6ADB27F09}" destId="{F047F806-D3DE-43E5-B565-83B2F7B58DE6}" srcOrd="10" destOrd="0" presId="urn:microsoft.com/office/officeart/2005/8/layout/bProcess4"/>
    <dgm:cxn modelId="{33BDFEBE-089D-4E69-B0A6-4EFBBB09A20C}" type="presParOf" srcId="{F047F806-D3DE-43E5-B565-83B2F7B58DE6}" destId="{A6F38DE7-FA83-4F4F-B262-FE204D8EB7C0}" srcOrd="0" destOrd="0" presId="urn:microsoft.com/office/officeart/2005/8/layout/bProcess4"/>
    <dgm:cxn modelId="{24ACD73E-EEE0-4B05-A096-5A401EE49A3C}" type="presParOf" srcId="{F047F806-D3DE-43E5-B565-83B2F7B58DE6}" destId="{F04DB0C7-67C6-459D-BF68-57AE9CD32C96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5E1CA4-380F-40EB-B511-5C13EA9D3EF4}" type="doc">
      <dgm:prSet loTypeId="urn:microsoft.com/office/officeart/2005/8/layout/default#1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61E4227-21D6-48A3-BDB0-6D9330ED514C}">
      <dgm:prSet phldrT="[Текст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500" b="1" i="1" dirty="0" smtClean="0">
              <a:cs typeface="Times New Roman" pitchFamily="18" charset="0"/>
            </a:rPr>
            <a:t>а</a:t>
          </a:r>
          <a:r>
            <a:rPr lang="ru-RU" sz="1600" b="1" i="1" dirty="0" smtClean="0">
              <a:cs typeface="Times New Roman" pitchFamily="18" charset="0"/>
            </a:rPr>
            <a:t>) изучение и апробирование новых педагогических технологий</a:t>
          </a:r>
          <a:endParaRPr lang="ru-RU" sz="1500" dirty="0"/>
        </a:p>
      </dgm:t>
    </dgm:pt>
    <dgm:pt modelId="{D11A87B6-E8DC-41F3-89AD-5938969CBC18}" type="parTrans" cxnId="{18E2156E-0B6D-4199-A75B-A90ACA0E1C05}">
      <dgm:prSet/>
      <dgm:spPr/>
      <dgm:t>
        <a:bodyPr/>
        <a:lstStyle/>
        <a:p>
          <a:endParaRPr lang="ru-RU"/>
        </a:p>
      </dgm:t>
    </dgm:pt>
    <dgm:pt modelId="{2B50ABAB-F386-44AF-AC35-ED7E19BD1358}" type="sibTrans" cxnId="{18E2156E-0B6D-4199-A75B-A90ACA0E1C05}">
      <dgm:prSet/>
      <dgm:spPr/>
      <dgm:t>
        <a:bodyPr/>
        <a:lstStyle/>
        <a:p>
          <a:endParaRPr lang="ru-RU"/>
        </a:p>
      </dgm:t>
    </dgm:pt>
    <dgm:pt modelId="{F15F2B3E-B323-4F1E-B8DA-11D05A55ED99}">
      <dgm:prSet phldrT="[Текст]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600" b="1" i="1" dirty="0" smtClean="0">
              <a:cs typeface="Times New Roman" pitchFamily="18" charset="0"/>
            </a:rPr>
            <a:t>в) систематический анализ  проверки знаний по русскому языку и литературе, итоговой аттестации по предмету</a:t>
          </a:r>
          <a:endParaRPr lang="ru-RU" sz="1600" dirty="0"/>
        </a:p>
      </dgm:t>
    </dgm:pt>
    <dgm:pt modelId="{8ADE46CF-1E92-4636-8A7B-FA0D567A57A1}" type="parTrans" cxnId="{95D969DB-F666-4A7D-A2E6-DFCFC2B05E11}">
      <dgm:prSet/>
      <dgm:spPr/>
      <dgm:t>
        <a:bodyPr/>
        <a:lstStyle/>
        <a:p>
          <a:endParaRPr lang="ru-RU"/>
        </a:p>
      </dgm:t>
    </dgm:pt>
    <dgm:pt modelId="{7A485842-4EEF-4E24-8DBC-A3D31B8380CD}" type="sibTrans" cxnId="{95D969DB-F666-4A7D-A2E6-DFCFC2B05E11}">
      <dgm:prSet/>
      <dgm:spPr/>
      <dgm:t>
        <a:bodyPr/>
        <a:lstStyle/>
        <a:p>
          <a:endParaRPr lang="ru-RU"/>
        </a:p>
      </dgm:t>
    </dgm:pt>
    <dgm:pt modelId="{DC5A211C-CE88-4BB7-9E23-FFE1D2CC04C0}">
      <dgm:prSet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600" b="1" i="1" dirty="0" smtClean="0">
              <a:cs typeface="Times New Roman" pitchFamily="18" charset="0"/>
            </a:rPr>
            <a:t>б) изучение статей коллег по применению технологии развития критического мышления и применению новых дидактических технологий в методических материалах</a:t>
          </a:r>
          <a:endParaRPr lang="ru-RU" sz="1600" b="1" i="1" dirty="0"/>
        </a:p>
      </dgm:t>
    </dgm:pt>
    <dgm:pt modelId="{D0070AE6-F93E-406B-9E1C-FCDBE4599140}" type="parTrans" cxnId="{E699D3B9-1446-434F-BF9C-A44304373602}">
      <dgm:prSet/>
      <dgm:spPr/>
      <dgm:t>
        <a:bodyPr/>
        <a:lstStyle/>
        <a:p>
          <a:endParaRPr lang="ru-RU"/>
        </a:p>
      </dgm:t>
    </dgm:pt>
    <dgm:pt modelId="{4A277E3A-0E0C-48F8-ABDC-857B4E1FD9A6}" type="sibTrans" cxnId="{E699D3B9-1446-434F-BF9C-A44304373602}">
      <dgm:prSet/>
      <dgm:spPr/>
      <dgm:t>
        <a:bodyPr/>
        <a:lstStyle/>
        <a:p>
          <a:endParaRPr lang="ru-RU"/>
        </a:p>
      </dgm:t>
    </dgm:pt>
    <dgm:pt modelId="{13EC5D1C-6FBD-4797-BF83-E24C8ADC7A0F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600" b="1" i="1" dirty="0" smtClean="0">
              <a:cs typeface="Times New Roman" pitchFamily="18" charset="0"/>
            </a:rPr>
            <a:t>г) личные наблюдения за обучающимися, общение с детьми и их родителями</a:t>
          </a:r>
          <a:endParaRPr lang="ru-RU" sz="1600" b="1" i="1" dirty="0"/>
        </a:p>
      </dgm:t>
    </dgm:pt>
    <dgm:pt modelId="{FD1ACD74-BDF0-4DD0-B5FD-AC67691CC3C4}" type="parTrans" cxnId="{38E836C4-C28A-4DF3-B468-517BFA18DAC7}">
      <dgm:prSet/>
      <dgm:spPr/>
      <dgm:t>
        <a:bodyPr/>
        <a:lstStyle/>
        <a:p>
          <a:endParaRPr lang="ru-RU"/>
        </a:p>
      </dgm:t>
    </dgm:pt>
    <dgm:pt modelId="{4C272AE1-6F56-4B9F-8F0E-C1D0A14D774D}" type="sibTrans" cxnId="{38E836C4-C28A-4DF3-B468-517BFA18DAC7}">
      <dgm:prSet/>
      <dgm:spPr/>
      <dgm:t>
        <a:bodyPr/>
        <a:lstStyle/>
        <a:p>
          <a:endParaRPr lang="ru-RU"/>
        </a:p>
      </dgm:t>
    </dgm:pt>
    <dgm:pt modelId="{7B8CAA82-B34B-45CC-B6DD-61FF1D049008}">
      <dgm:prSet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600" b="1" i="1" dirty="0" err="1" smtClean="0">
              <a:cs typeface="Times New Roman" pitchFamily="18" charset="0"/>
            </a:rPr>
            <a:t>д</a:t>
          </a:r>
          <a:r>
            <a:rPr lang="ru-RU" sz="1600" b="1" i="1" dirty="0" smtClean="0">
              <a:cs typeface="Times New Roman" pitchFamily="18" charset="0"/>
            </a:rPr>
            <a:t>)  повышение квалификации на курсах</a:t>
          </a:r>
          <a:endParaRPr lang="ru-RU" sz="1600" b="1" dirty="0"/>
        </a:p>
      </dgm:t>
    </dgm:pt>
    <dgm:pt modelId="{CB1C8EA2-267C-419C-BF0F-70CC55D268DD}" type="parTrans" cxnId="{E270BC05-3C3F-41EB-B3F9-730BABDA74A5}">
      <dgm:prSet/>
      <dgm:spPr/>
      <dgm:t>
        <a:bodyPr/>
        <a:lstStyle/>
        <a:p>
          <a:endParaRPr lang="ru-RU"/>
        </a:p>
      </dgm:t>
    </dgm:pt>
    <dgm:pt modelId="{FC983207-D62E-49B8-9948-02E934FB31B4}" type="sibTrans" cxnId="{E270BC05-3C3F-41EB-B3F9-730BABDA74A5}">
      <dgm:prSet/>
      <dgm:spPr/>
      <dgm:t>
        <a:bodyPr/>
        <a:lstStyle/>
        <a:p>
          <a:endParaRPr lang="ru-RU"/>
        </a:p>
      </dgm:t>
    </dgm:pt>
    <dgm:pt modelId="{C8606AEE-F4E6-4223-B5F5-F3A32A574EC2}" type="pres">
      <dgm:prSet presAssocID="{945E1CA4-380F-40EB-B511-5C13EA9D3E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B24A46-D243-44E6-B067-5C5773250605}" type="pres">
      <dgm:prSet presAssocID="{F61E4227-21D6-48A3-BDB0-6D9330ED51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18981-FA4E-4F8E-A0BC-C620BCC0AC4E}" type="pres">
      <dgm:prSet presAssocID="{2B50ABAB-F386-44AF-AC35-ED7E19BD1358}" presName="sibTrans" presStyleCnt="0"/>
      <dgm:spPr/>
    </dgm:pt>
    <dgm:pt modelId="{511C015F-1791-4941-A487-FF32EE28B6B6}" type="pres">
      <dgm:prSet presAssocID="{DC5A211C-CE88-4BB7-9E23-FFE1D2CC04C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BEC4F-B6F8-475D-B08C-4F1CCBACF33C}" type="pres">
      <dgm:prSet presAssocID="{4A277E3A-0E0C-48F8-ABDC-857B4E1FD9A6}" presName="sibTrans" presStyleCnt="0"/>
      <dgm:spPr/>
    </dgm:pt>
    <dgm:pt modelId="{9EBFFBC3-97B7-4E8D-AD92-0A9BC97FA772}" type="pres">
      <dgm:prSet presAssocID="{F15F2B3E-B323-4F1E-B8DA-11D05A55ED99}" presName="node" presStyleLbl="node1" presStyleIdx="2" presStyleCnt="5" custLinFactNeighborX="-602" custLinFactNeighborY="-2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897A1-1396-44C4-A959-52282DEB71A8}" type="pres">
      <dgm:prSet presAssocID="{7A485842-4EEF-4E24-8DBC-A3D31B8380CD}" presName="sibTrans" presStyleCnt="0"/>
      <dgm:spPr/>
    </dgm:pt>
    <dgm:pt modelId="{712178A3-EFEF-4861-8893-FD8C634BD80A}" type="pres">
      <dgm:prSet presAssocID="{13EC5D1C-6FBD-4797-BF83-E24C8ADC7A0F}" presName="node" presStyleLbl="node1" presStyleIdx="3" presStyleCnt="5" custLinFactNeighborX="928" custLinFactNeighborY="-2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BE3AA-31CF-401A-A29A-C89953EB1CAE}" type="pres">
      <dgm:prSet presAssocID="{4C272AE1-6F56-4B9F-8F0E-C1D0A14D774D}" presName="sibTrans" presStyleCnt="0"/>
      <dgm:spPr/>
    </dgm:pt>
    <dgm:pt modelId="{CDF29F36-973E-444C-943F-15A3476FBB34}" type="pres">
      <dgm:prSet presAssocID="{7B8CAA82-B34B-45CC-B6DD-61FF1D049008}" presName="node" presStyleLbl="node1" presStyleIdx="4" presStyleCnt="5" custLinFactNeighborX="602" custLinFactNeighborY="-5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610EA-4E0F-41A7-B643-D720B678D1DB}" type="presOf" srcId="{13EC5D1C-6FBD-4797-BF83-E24C8ADC7A0F}" destId="{712178A3-EFEF-4861-8893-FD8C634BD80A}" srcOrd="0" destOrd="0" presId="urn:microsoft.com/office/officeart/2005/8/layout/default#1"/>
    <dgm:cxn modelId="{95D969DB-F666-4A7D-A2E6-DFCFC2B05E11}" srcId="{945E1CA4-380F-40EB-B511-5C13EA9D3EF4}" destId="{F15F2B3E-B323-4F1E-B8DA-11D05A55ED99}" srcOrd="2" destOrd="0" parTransId="{8ADE46CF-1E92-4636-8A7B-FA0D567A57A1}" sibTransId="{7A485842-4EEF-4E24-8DBC-A3D31B8380CD}"/>
    <dgm:cxn modelId="{38E836C4-C28A-4DF3-B468-517BFA18DAC7}" srcId="{945E1CA4-380F-40EB-B511-5C13EA9D3EF4}" destId="{13EC5D1C-6FBD-4797-BF83-E24C8ADC7A0F}" srcOrd="3" destOrd="0" parTransId="{FD1ACD74-BDF0-4DD0-B5FD-AC67691CC3C4}" sibTransId="{4C272AE1-6F56-4B9F-8F0E-C1D0A14D774D}"/>
    <dgm:cxn modelId="{1C021B43-D9E4-49BC-B30D-549D844FDEBE}" type="presOf" srcId="{F15F2B3E-B323-4F1E-B8DA-11D05A55ED99}" destId="{9EBFFBC3-97B7-4E8D-AD92-0A9BC97FA772}" srcOrd="0" destOrd="0" presId="urn:microsoft.com/office/officeart/2005/8/layout/default#1"/>
    <dgm:cxn modelId="{18E2156E-0B6D-4199-A75B-A90ACA0E1C05}" srcId="{945E1CA4-380F-40EB-B511-5C13EA9D3EF4}" destId="{F61E4227-21D6-48A3-BDB0-6D9330ED514C}" srcOrd="0" destOrd="0" parTransId="{D11A87B6-E8DC-41F3-89AD-5938969CBC18}" sibTransId="{2B50ABAB-F386-44AF-AC35-ED7E19BD1358}"/>
    <dgm:cxn modelId="{20B4C4CA-1087-48AE-8FAB-E3081D03AF68}" type="presOf" srcId="{DC5A211C-CE88-4BB7-9E23-FFE1D2CC04C0}" destId="{511C015F-1791-4941-A487-FF32EE28B6B6}" srcOrd="0" destOrd="0" presId="urn:microsoft.com/office/officeart/2005/8/layout/default#1"/>
    <dgm:cxn modelId="{5CBE5081-0D35-4C00-A800-6E431F6175CB}" type="presOf" srcId="{945E1CA4-380F-40EB-B511-5C13EA9D3EF4}" destId="{C8606AEE-F4E6-4223-B5F5-F3A32A574EC2}" srcOrd="0" destOrd="0" presId="urn:microsoft.com/office/officeart/2005/8/layout/default#1"/>
    <dgm:cxn modelId="{E699D3B9-1446-434F-BF9C-A44304373602}" srcId="{945E1CA4-380F-40EB-B511-5C13EA9D3EF4}" destId="{DC5A211C-CE88-4BB7-9E23-FFE1D2CC04C0}" srcOrd="1" destOrd="0" parTransId="{D0070AE6-F93E-406B-9E1C-FCDBE4599140}" sibTransId="{4A277E3A-0E0C-48F8-ABDC-857B4E1FD9A6}"/>
    <dgm:cxn modelId="{ED383A5A-B558-4F59-A64A-9784D9C038C4}" type="presOf" srcId="{F61E4227-21D6-48A3-BDB0-6D9330ED514C}" destId="{DFB24A46-D243-44E6-B067-5C5773250605}" srcOrd="0" destOrd="0" presId="urn:microsoft.com/office/officeart/2005/8/layout/default#1"/>
    <dgm:cxn modelId="{E270BC05-3C3F-41EB-B3F9-730BABDA74A5}" srcId="{945E1CA4-380F-40EB-B511-5C13EA9D3EF4}" destId="{7B8CAA82-B34B-45CC-B6DD-61FF1D049008}" srcOrd="4" destOrd="0" parTransId="{CB1C8EA2-267C-419C-BF0F-70CC55D268DD}" sibTransId="{FC983207-D62E-49B8-9948-02E934FB31B4}"/>
    <dgm:cxn modelId="{4B3DE6B9-AC7C-4A41-93AC-B1AD2EF69901}" type="presOf" srcId="{7B8CAA82-B34B-45CC-B6DD-61FF1D049008}" destId="{CDF29F36-973E-444C-943F-15A3476FBB34}" srcOrd="0" destOrd="0" presId="urn:microsoft.com/office/officeart/2005/8/layout/default#1"/>
    <dgm:cxn modelId="{F77D2F11-5D7E-499F-AEE2-4E7EBA7222D6}" type="presParOf" srcId="{C8606AEE-F4E6-4223-B5F5-F3A32A574EC2}" destId="{DFB24A46-D243-44E6-B067-5C5773250605}" srcOrd="0" destOrd="0" presId="urn:microsoft.com/office/officeart/2005/8/layout/default#1"/>
    <dgm:cxn modelId="{3E0A5395-39A9-491C-AF7D-9E42C2C2F6FF}" type="presParOf" srcId="{C8606AEE-F4E6-4223-B5F5-F3A32A574EC2}" destId="{40918981-FA4E-4F8E-A0BC-C620BCC0AC4E}" srcOrd="1" destOrd="0" presId="urn:microsoft.com/office/officeart/2005/8/layout/default#1"/>
    <dgm:cxn modelId="{BD7BD7A5-1F12-4C63-A5AF-A29E99C0BE82}" type="presParOf" srcId="{C8606AEE-F4E6-4223-B5F5-F3A32A574EC2}" destId="{511C015F-1791-4941-A487-FF32EE28B6B6}" srcOrd="2" destOrd="0" presId="urn:microsoft.com/office/officeart/2005/8/layout/default#1"/>
    <dgm:cxn modelId="{53F06409-BC05-4376-B4C5-B718ACFA6EDB}" type="presParOf" srcId="{C8606AEE-F4E6-4223-B5F5-F3A32A574EC2}" destId="{1F8BEC4F-B6F8-475D-B08C-4F1CCBACF33C}" srcOrd="3" destOrd="0" presId="urn:microsoft.com/office/officeart/2005/8/layout/default#1"/>
    <dgm:cxn modelId="{BC1AECF9-1C38-4A7F-9111-1BF7A09123ED}" type="presParOf" srcId="{C8606AEE-F4E6-4223-B5F5-F3A32A574EC2}" destId="{9EBFFBC3-97B7-4E8D-AD92-0A9BC97FA772}" srcOrd="4" destOrd="0" presId="urn:microsoft.com/office/officeart/2005/8/layout/default#1"/>
    <dgm:cxn modelId="{A2B96196-B445-4AF3-A698-0D9A2AC0383E}" type="presParOf" srcId="{C8606AEE-F4E6-4223-B5F5-F3A32A574EC2}" destId="{32E897A1-1396-44C4-A959-52282DEB71A8}" srcOrd="5" destOrd="0" presId="urn:microsoft.com/office/officeart/2005/8/layout/default#1"/>
    <dgm:cxn modelId="{55CC3953-17B5-47DE-9C59-4EE9C85F5233}" type="presParOf" srcId="{C8606AEE-F4E6-4223-B5F5-F3A32A574EC2}" destId="{712178A3-EFEF-4861-8893-FD8C634BD80A}" srcOrd="6" destOrd="0" presId="urn:microsoft.com/office/officeart/2005/8/layout/default#1"/>
    <dgm:cxn modelId="{ECD9B5DA-FEDC-4558-8397-44A7B9D5A21E}" type="presParOf" srcId="{C8606AEE-F4E6-4223-B5F5-F3A32A574EC2}" destId="{147BE3AA-31CF-401A-A29A-C89953EB1CAE}" srcOrd="7" destOrd="0" presId="urn:microsoft.com/office/officeart/2005/8/layout/default#1"/>
    <dgm:cxn modelId="{95E55BEC-7229-4402-A634-1DB9733B6BB8}" type="presParOf" srcId="{C8606AEE-F4E6-4223-B5F5-F3A32A574EC2}" destId="{CDF29F36-973E-444C-943F-15A3476FBB34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59F126-1F00-4B20-B9BB-C9B93EA16A59}" type="doc">
      <dgm:prSet loTypeId="urn:microsoft.com/office/officeart/2005/8/layout/matrix1" loCatId="matrix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630CC024-2CB5-49C2-B3F3-C0FD0FBE11E6}">
      <dgm:prSet phldrT="[Текст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/>
            <a:t>- «включить» обучающихся в активный процесс познания и достижения истинных знаний</a:t>
          </a:r>
          <a:endParaRPr lang="ru-RU" sz="1800" b="1" dirty="0"/>
        </a:p>
      </dgm:t>
    </dgm:pt>
    <dgm:pt modelId="{006EF5CF-769B-45C7-840C-C06B937F8F4C}" type="parTrans" cxnId="{05FEC2DE-0ADF-4C16-8FF7-C5C01C84075F}">
      <dgm:prSet/>
      <dgm:spPr/>
      <dgm:t>
        <a:bodyPr/>
        <a:lstStyle/>
        <a:p>
          <a:endParaRPr lang="ru-RU"/>
        </a:p>
      </dgm:t>
    </dgm:pt>
    <dgm:pt modelId="{19B5ECED-74EC-4BCA-82D2-394A32A5B28D}" type="sibTrans" cxnId="{05FEC2DE-0ADF-4C16-8FF7-C5C01C84075F}">
      <dgm:prSet/>
      <dgm:spPr/>
      <dgm:t>
        <a:bodyPr/>
        <a:lstStyle/>
        <a:p>
          <a:endParaRPr lang="ru-RU"/>
        </a:p>
      </dgm:t>
    </dgm:pt>
    <dgm:pt modelId="{7177F925-6C3A-4A84-8AC5-54E7E1824D07}">
      <dgm:prSet phldrT="[Текст]" custT="1"/>
      <dgm:spPr>
        <a:solidFill>
          <a:srgbClr val="005DA2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sz="1800" b="1" i="0" dirty="0" smtClean="0"/>
            <a:t>- формировать универсальные виды учебной деятельности,  необходимые для развития личности, её самореализации, готовности к непрерывному образованию, способной ставить цели, искать и использовать необходимые средства и способы достижения</a:t>
          </a:r>
          <a:endParaRPr lang="ru-RU" sz="1800" b="1" i="0" dirty="0"/>
        </a:p>
      </dgm:t>
    </dgm:pt>
    <dgm:pt modelId="{586AACB0-9C19-4BB2-873D-CCF32D65703A}" type="parTrans" cxnId="{8F1AC34C-99A4-4BA9-B6A4-174ADB53E777}">
      <dgm:prSet/>
      <dgm:spPr/>
      <dgm:t>
        <a:bodyPr/>
        <a:lstStyle/>
        <a:p>
          <a:endParaRPr lang="ru-RU"/>
        </a:p>
      </dgm:t>
    </dgm:pt>
    <dgm:pt modelId="{C453810A-B97F-4BAF-BA3A-FC6CFC548DF5}" type="sibTrans" cxnId="{8F1AC34C-99A4-4BA9-B6A4-174ADB53E777}">
      <dgm:prSet/>
      <dgm:spPr/>
      <dgm:t>
        <a:bodyPr/>
        <a:lstStyle/>
        <a:p>
          <a:endParaRPr lang="ru-RU"/>
        </a:p>
      </dgm:t>
    </dgm:pt>
    <dgm:pt modelId="{16DCC506-7143-4EF8-A52A-7ED09590CA03}">
      <dgm:prSet phldrT="[Текст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1800" b="1" i="0" dirty="0" smtClean="0"/>
            <a:t>- контролировать и оценивать процесс и результаты деятельности</a:t>
          </a:r>
          <a:endParaRPr lang="ru-RU" sz="1800" i="0" dirty="0"/>
        </a:p>
      </dgm:t>
    </dgm:pt>
    <dgm:pt modelId="{596658FB-6C35-4339-9D45-A7338C42CAFD}" type="parTrans" cxnId="{5D36FBAA-8736-46D9-9264-85F587D4C84B}">
      <dgm:prSet/>
      <dgm:spPr/>
      <dgm:t>
        <a:bodyPr/>
        <a:lstStyle/>
        <a:p>
          <a:endParaRPr lang="ru-RU"/>
        </a:p>
      </dgm:t>
    </dgm:pt>
    <dgm:pt modelId="{058F53CA-8098-44DC-9D8D-1BD6A251014D}" type="sibTrans" cxnId="{5D36FBAA-8736-46D9-9264-85F587D4C84B}">
      <dgm:prSet/>
      <dgm:spPr/>
      <dgm:t>
        <a:bodyPr/>
        <a:lstStyle/>
        <a:p>
          <a:endParaRPr lang="ru-RU"/>
        </a:p>
      </dgm:t>
    </dgm:pt>
    <dgm:pt modelId="{2FF669C5-1A9E-4A9D-B3DC-F53912EE97B8}">
      <dgm:prSet phldrT="[Текст]" phldr="1"/>
      <dgm:spPr/>
      <dgm:t>
        <a:bodyPr/>
        <a:lstStyle/>
        <a:p>
          <a:endParaRPr lang="ru-RU"/>
        </a:p>
      </dgm:t>
    </dgm:pt>
    <dgm:pt modelId="{7E16C7F1-E939-4FC5-B1DF-A6E6F972D193}" type="parTrans" cxnId="{93A75B06-4C52-4670-83DA-6CF82C43CB1E}">
      <dgm:prSet/>
      <dgm:spPr/>
      <dgm:t>
        <a:bodyPr/>
        <a:lstStyle/>
        <a:p>
          <a:endParaRPr lang="ru-RU"/>
        </a:p>
      </dgm:t>
    </dgm:pt>
    <dgm:pt modelId="{438F12EA-1702-4B2C-B45F-B2ADB7126ADF}" type="sibTrans" cxnId="{93A75B06-4C52-4670-83DA-6CF82C43CB1E}">
      <dgm:prSet/>
      <dgm:spPr/>
      <dgm:t>
        <a:bodyPr/>
        <a:lstStyle/>
        <a:p>
          <a:endParaRPr lang="ru-RU"/>
        </a:p>
      </dgm:t>
    </dgm:pt>
    <dgm:pt modelId="{48F557A8-F11C-4862-82F9-0E90FEDCAFD2}">
      <dgm:prSet/>
      <dgm:spPr/>
      <dgm:t>
        <a:bodyPr/>
        <a:lstStyle/>
        <a:p>
          <a:endParaRPr lang="ru-RU"/>
        </a:p>
      </dgm:t>
    </dgm:pt>
    <dgm:pt modelId="{951CE6C0-F397-4F57-840A-42A4BA914734}" type="parTrans" cxnId="{861B3887-9726-4738-A1D9-864D1F5589E2}">
      <dgm:prSet/>
      <dgm:spPr/>
      <dgm:t>
        <a:bodyPr/>
        <a:lstStyle/>
        <a:p>
          <a:endParaRPr lang="ru-RU"/>
        </a:p>
      </dgm:t>
    </dgm:pt>
    <dgm:pt modelId="{5937C301-3FB1-4B77-845F-6A87774446F9}" type="sibTrans" cxnId="{861B3887-9726-4738-A1D9-864D1F5589E2}">
      <dgm:prSet/>
      <dgm:spPr/>
      <dgm:t>
        <a:bodyPr/>
        <a:lstStyle/>
        <a:p>
          <a:endParaRPr lang="ru-RU"/>
        </a:p>
      </dgm:t>
    </dgm:pt>
    <dgm:pt modelId="{6006B15F-B3BB-4B42-A0A4-888281949FE8}">
      <dgm:prSet/>
      <dgm:spPr/>
      <dgm:t>
        <a:bodyPr/>
        <a:lstStyle/>
        <a:p>
          <a:endParaRPr lang="ru-RU"/>
        </a:p>
      </dgm:t>
    </dgm:pt>
    <dgm:pt modelId="{8B0461EE-D253-4A22-85BC-C7997C687213}" type="parTrans" cxnId="{6B51E9BE-EC2A-4B6E-9981-F301AB09DA4D}">
      <dgm:prSet/>
      <dgm:spPr/>
      <dgm:t>
        <a:bodyPr/>
        <a:lstStyle/>
        <a:p>
          <a:endParaRPr lang="ru-RU"/>
        </a:p>
      </dgm:t>
    </dgm:pt>
    <dgm:pt modelId="{7B54627C-D395-4DC7-B249-7A28ADF50E9A}" type="sibTrans" cxnId="{6B51E9BE-EC2A-4B6E-9981-F301AB09DA4D}">
      <dgm:prSet/>
      <dgm:spPr/>
      <dgm:t>
        <a:bodyPr/>
        <a:lstStyle/>
        <a:p>
          <a:endParaRPr lang="ru-RU"/>
        </a:p>
      </dgm:t>
    </dgm:pt>
    <dgm:pt modelId="{FE7396DB-4307-49CE-980D-F153395B95F0}">
      <dgm:prSet phldrT="[Текст]" custT="1"/>
      <dgm:spPr>
        <a:solidFill>
          <a:schemeClr val="bg1"/>
        </a:soli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softEdge">
          <a:bevelT w="63500" h="25400" prst="coolSlant"/>
        </a:sp3d>
      </dgm:spPr>
      <dgm:t>
        <a:bodyPr/>
        <a:lstStyle/>
        <a:p>
          <a:r>
            <a:rPr lang="ru-RU" sz="1600" b="1" dirty="0" smtClean="0">
              <a:solidFill>
                <a:srgbClr val="333399"/>
              </a:solidFill>
            </a:rPr>
            <a:t>Использование технологии РКМЧП позволяет педагогу, используя универсальную модель и систему эффективных приёмов:</a:t>
          </a:r>
          <a:endParaRPr lang="ru-RU" sz="1600" b="1" dirty="0">
            <a:solidFill>
              <a:srgbClr val="333399"/>
            </a:solidFill>
          </a:endParaRPr>
        </a:p>
      </dgm:t>
    </dgm:pt>
    <dgm:pt modelId="{33B29482-CE12-4B99-A052-EC89064EEABE}" type="sibTrans" cxnId="{5EB255B3-F8DD-442C-B5B3-86CFCE394341}">
      <dgm:prSet/>
      <dgm:spPr/>
      <dgm:t>
        <a:bodyPr/>
        <a:lstStyle/>
        <a:p>
          <a:endParaRPr lang="ru-RU"/>
        </a:p>
      </dgm:t>
    </dgm:pt>
    <dgm:pt modelId="{4B8F2192-AEC4-4BF2-AFAE-D38B43BDE903}" type="parTrans" cxnId="{5EB255B3-F8DD-442C-B5B3-86CFCE394341}">
      <dgm:prSet/>
      <dgm:spPr/>
      <dgm:t>
        <a:bodyPr/>
        <a:lstStyle/>
        <a:p>
          <a:endParaRPr lang="ru-RU"/>
        </a:p>
      </dgm:t>
    </dgm:pt>
    <dgm:pt modelId="{4F3252C9-6511-4EF7-8EAE-F3BD2751280A}">
      <dgm:prSet/>
      <dgm:spPr/>
      <dgm:t>
        <a:bodyPr/>
        <a:lstStyle/>
        <a:p>
          <a:endParaRPr lang="ru-RU"/>
        </a:p>
      </dgm:t>
    </dgm:pt>
    <dgm:pt modelId="{1338F942-7F80-4AF9-AB45-C168802D71B3}" type="parTrans" cxnId="{6F5E8CD6-7FFA-41D8-BB12-1ABEAB1C22F3}">
      <dgm:prSet/>
      <dgm:spPr/>
      <dgm:t>
        <a:bodyPr/>
        <a:lstStyle/>
        <a:p>
          <a:endParaRPr lang="ru-RU"/>
        </a:p>
      </dgm:t>
    </dgm:pt>
    <dgm:pt modelId="{6555CBE3-8C11-43D4-B876-305B4C464DC1}" type="sibTrans" cxnId="{6F5E8CD6-7FFA-41D8-BB12-1ABEAB1C22F3}">
      <dgm:prSet/>
      <dgm:spPr/>
      <dgm:t>
        <a:bodyPr/>
        <a:lstStyle/>
        <a:p>
          <a:endParaRPr lang="ru-RU"/>
        </a:p>
      </dgm:t>
    </dgm:pt>
    <dgm:pt modelId="{0B81AF64-BAAC-4990-90CA-C1A81B810E88}">
      <dgm:prSet/>
      <dgm:spPr/>
      <dgm:t>
        <a:bodyPr/>
        <a:lstStyle/>
        <a:p>
          <a:endParaRPr lang="ru-RU"/>
        </a:p>
      </dgm:t>
    </dgm:pt>
    <dgm:pt modelId="{393A9788-0693-4C41-9A8B-9AAA36800905}" type="parTrans" cxnId="{0CE3F109-FE65-41CF-8D42-ADE9A95676CA}">
      <dgm:prSet/>
      <dgm:spPr/>
      <dgm:t>
        <a:bodyPr/>
        <a:lstStyle/>
        <a:p>
          <a:endParaRPr lang="ru-RU"/>
        </a:p>
      </dgm:t>
    </dgm:pt>
    <dgm:pt modelId="{A94A1FFD-FA34-4EEF-A188-74875D651A40}" type="sibTrans" cxnId="{0CE3F109-FE65-41CF-8D42-ADE9A95676CA}">
      <dgm:prSet/>
      <dgm:spPr/>
      <dgm:t>
        <a:bodyPr/>
        <a:lstStyle/>
        <a:p>
          <a:endParaRPr lang="ru-RU"/>
        </a:p>
      </dgm:t>
    </dgm:pt>
    <dgm:pt modelId="{F970B3D8-71CF-44B4-A1DD-D3CB6B9A022A}">
      <dgm:prSet custT="1"/>
      <dgm:spPr>
        <a:solidFill>
          <a:srgbClr val="005DA2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sz="1800" b="1" i="0" dirty="0" smtClean="0"/>
            <a:t>- учить школьника самостоятельно мыслить, осмысливать, структурировать и передавать информацию</a:t>
          </a:r>
        </a:p>
      </dgm:t>
    </dgm:pt>
    <dgm:pt modelId="{61FCD003-209A-4C98-960C-5D347BD1C899}" type="parTrans" cxnId="{C939734D-859C-449D-9D5C-D51F6A84E578}">
      <dgm:prSet/>
      <dgm:spPr/>
      <dgm:t>
        <a:bodyPr/>
        <a:lstStyle/>
        <a:p>
          <a:endParaRPr lang="ru-RU"/>
        </a:p>
      </dgm:t>
    </dgm:pt>
    <dgm:pt modelId="{84023983-A210-4F44-A7D5-BB2E1FBC5446}" type="sibTrans" cxnId="{C939734D-859C-449D-9D5C-D51F6A84E578}">
      <dgm:prSet/>
      <dgm:spPr/>
      <dgm:t>
        <a:bodyPr/>
        <a:lstStyle/>
        <a:p>
          <a:endParaRPr lang="ru-RU"/>
        </a:p>
      </dgm:t>
    </dgm:pt>
    <dgm:pt modelId="{2C4417F2-9DEA-4711-8EBF-5DCE17E9EE04}">
      <dgm:prSet/>
      <dgm:spPr/>
      <dgm:t>
        <a:bodyPr/>
        <a:lstStyle/>
        <a:p>
          <a:endParaRPr lang="ru-RU"/>
        </a:p>
      </dgm:t>
    </dgm:pt>
    <dgm:pt modelId="{A0AF72F7-3FB7-4FC4-90E5-E7A5ED9E6863}" type="parTrans" cxnId="{5077D3EE-7AD7-47EF-87CA-E0B4807D2AFF}">
      <dgm:prSet/>
      <dgm:spPr/>
      <dgm:t>
        <a:bodyPr/>
        <a:lstStyle/>
        <a:p>
          <a:endParaRPr lang="ru-RU"/>
        </a:p>
      </dgm:t>
    </dgm:pt>
    <dgm:pt modelId="{1FDC8E00-F152-43C9-807D-4F2D0FC8E2D0}" type="sibTrans" cxnId="{5077D3EE-7AD7-47EF-87CA-E0B4807D2AFF}">
      <dgm:prSet/>
      <dgm:spPr/>
      <dgm:t>
        <a:bodyPr/>
        <a:lstStyle/>
        <a:p>
          <a:endParaRPr lang="ru-RU"/>
        </a:p>
      </dgm:t>
    </dgm:pt>
    <dgm:pt modelId="{99F90556-A247-498E-A746-F0746B4A966D}">
      <dgm:prSet/>
      <dgm:spPr/>
      <dgm:t>
        <a:bodyPr/>
        <a:lstStyle/>
        <a:p>
          <a:endParaRPr lang="ru-RU"/>
        </a:p>
      </dgm:t>
    </dgm:pt>
    <dgm:pt modelId="{E8449EB0-27A7-4132-88CC-813C97A5EB8A}" type="parTrans" cxnId="{6FDF45B5-923C-4316-B885-4FA7AD2705AC}">
      <dgm:prSet/>
      <dgm:spPr/>
      <dgm:t>
        <a:bodyPr/>
        <a:lstStyle/>
        <a:p>
          <a:endParaRPr lang="ru-RU"/>
        </a:p>
      </dgm:t>
    </dgm:pt>
    <dgm:pt modelId="{3D7C6A54-19EA-4DC4-8056-5D49A794520C}" type="sibTrans" cxnId="{6FDF45B5-923C-4316-B885-4FA7AD2705AC}">
      <dgm:prSet/>
      <dgm:spPr/>
      <dgm:t>
        <a:bodyPr/>
        <a:lstStyle/>
        <a:p>
          <a:endParaRPr lang="ru-RU"/>
        </a:p>
      </dgm:t>
    </dgm:pt>
    <dgm:pt modelId="{3B343552-76C2-4E5B-A953-80020ABD1D2D}" type="pres">
      <dgm:prSet presAssocID="{4059F126-1F00-4B20-B9BB-C9B93EA16A5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E22E8-6271-4A91-BF46-DDD297BB1325}" type="pres">
      <dgm:prSet presAssocID="{4059F126-1F00-4B20-B9BB-C9B93EA16A59}" presName="matrix" presStyleCnt="0"/>
      <dgm:spPr/>
      <dgm:t>
        <a:bodyPr/>
        <a:lstStyle/>
        <a:p>
          <a:endParaRPr lang="ru-RU"/>
        </a:p>
      </dgm:t>
    </dgm:pt>
    <dgm:pt modelId="{B7B9B555-F451-42C6-B392-1B80E58896E5}" type="pres">
      <dgm:prSet presAssocID="{4059F126-1F00-4B20-B9BB-C9B93EA16A59}" presName="tile1" presStyleLbl="node1" presStyleIdx="0" presStyleCnt="4" custScaleY="102548" custLinFactNeighborY="1274"/>
      <dgm:spPr/>
      <dgm:t>
        <a:bodyPr/>
        <a:lstStyle/>
        <a:p>
          <a:endParaRPr lang="ru-RU"/>
        </a:p>
      </dgm:t>
    </dgm:pt>
    <dgm:pt modelId="{AC8880BE-741A-4204-B198-E66A386C3C91}" type="pres">
      <dgm:prSet presAssocID="{4059F126-1F00-4B20-B9BB-C9B93EA16A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11308-67A0-4248-9BDF-79A1DBDD77B6}" type="pres">
      <dgm:prSet presAssocID="{4059F126-1F00-4B20-B9BB-C9B93EA16A59}" presName="tile2" presStyleLbl="node1" presStyleIdx="1" presStyleCnt="4"/>
      <dgm:spPr/>
      <dgm:t>
        <a:bodyPr/>
        <a:lstStyle/>
        <a:p>
          <a:endParaRPr lang="ru-RU"/>
        </a:p>
      </dgm:t>
    </dgm:pt>
    <dgm:pt modelId="{1E742C55-9B8B-4109-BB0D-ED728E0D5832}" type="pres">
      <dgm:prSet presAssocID="{4059F126-1F00-4B20-B9BB-C9B93EA16A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5F837-70D0-4A44-AC4A-C08EFC47F94D}" type="pres">
      <dgm:prSet presAssocID="{4059F126-1F00-4B20-B9BB-C9B93EA16A59}" presName="tile3" presStyleLbl="node1" presStyleIdx="2" presStyleCnt="4"/>
      <dgm:spPr/>
      <dgm:t>
        <a:bodyPr/>
        <a:lstStyle/>
        <a:p>
          <a:endParaRPr lang="ru-RU"/>
        </a:p>
      </dgm:t>
    </dgm:pt>
    <dgm:pt modelId="{B8211F9B-12C2-401C-90DD-7F17A3329B87}" type="pres">
      <dgm:prSet presAssocID="{4059F126-1F00-4B20-B9BB-C9B93EA16A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674E2-825A-496C-B67C-46390171A7D3}" type="pres">
      <dgm:prSet presAssocID="{4059F126-1F00-4B20-B9BB-C9B93EA16A59}" presName="tile4" presStyleLbl="node1" presStyleIdx="3" presStyleCnt="4"/>
      <dgm:spPr/>
      <dgm:t>
        <a:bodyPr/>
        <a:lstStyle/>
        <a:p>
          <a:endParaRPr lang="ru-RU"/>
        </a:p>
      </dgm:t>
    </dgm:pt>
    <dgm:pt modelId="{81CDCB7D-E7CE-439D-8A3A-E330729535EE}" type="pres">
      <dgm:prSet presAssocID="{4059F126-1F00-4B20-B9BB-C9B93EA16A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F859D-279C-4F17-8A3E-906EC5DD60E2}" type="pres">
      <dgm:prSet presAssocID="{4059F126-1F00-4B20-B9BB-C9B93EA16A59}" presName="centerTile" presStyleLbl="fgShp" presStyleIdx="0" presStyleCnt="1" custScaleX="10917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3A75B06-4C52-4670-83DA-6CF82C43CB1E}" srcId="{FE7396DB-4307-49CE-980D-F153395B95F0}" destId="{2FF669C5-1A9E-4A9D-B3DC-F53912EE97B8}" srcOrd="4" destOrd="0" parTransId="{7E16C7F1-E939-4FC5-B1DF-A6E6F972D193}" sibTransId="{438F12EA-1702-4B2C-B45F-B2ADB7126ADF}"/>
    <dgm:cxn modelId="{861B3887-9726-4738-A1D9-864D1F5589E2}" srcId="{4059F126-1F00-4B20-B9BB-C9B93EA16A59}" destId="{48F557A8-F11C-4862-82F9-0E90FEDCAFD2}" srcOrd="5" destOrd="0" parTransId="{951CE6C0-F397-4F57-840A-42A4BA914734}" sibTransId="{5937C301-3FB1-4B77-845F-6A87774446F9}"/>
    <dgm:cxn modelId="{F457CE13-01B3-4262-A339-A031134E7F93}" type="presOf" srcId="{7177F925-6C3A-4A84-8AC5-54E7E1824D07}" destId="{1E742C55-9B8B-4109-BB0D-ED728E0D5832}" srcOrd="1" destOrd="0" presId="urn:microsoft.com/office/officeart/2005/8/layout/matrix1"/>
    <dgm:cxn modelId="{05FEC2DE-0ADF-4C16-8FF7-C5C01C84075F}" srcId="{FE7396DB-4307-49CE-980D-F153395B95F0}" destId="{630CC024-2CB5-49C2-B3F3-C0FD0FBE11E6}" srcOrd="0" destOrd="0" parTransId="{006EF5CF-769B-45C7-840C-C06B937F8F4C}" sibTransId="{19B5ECED-74EC-4BCA-82D2-394A32A5B28D}"/>
    <dgm:cxn modelId="{998CF721-B0BB-4721-90A4-5341C7BEB1D7}" type="presOf" srcId="{630CC024-2CB5-49C2-B3F3-C0FD0FBE11E6}" destId="{B7B9B555-F451-42C6-B392-1B80E58896E5}" srcOrd="0" destOrd="0" presId="urn:microsoft.com/office/officeart/2005/8/layout/matrix1"/>
    <dgm:cxn modelId="{0CE3F109-FE65-41CF-8D42-ADE9A95676CA}" srcId="{4059F126-1F00-4B20-B9BB-C9B93EA16A59}" destId="{0B81AF64-BAAC-4990-90CA-C1A81B810E88}" srcOrd="4" destOrd="0" parTransId="{393A9788-0693-4C41-9A8B-9AAA36800905}" sibTransId="{A94A1FFD-FA34-4EEF-A188-74875D651A40}"/>
    <dgm:cxn modelId="{5D36FBAA-8736-46D9-9264-85F587D4C84B}" srcId="{FE7396DB-4307-49CE-980D-F153395B95F0}" destId="{16DCC506-7143-4EF8-A52A-7ED09590CA03}" srcOrd="3" destOrd="0" parTransId="{596658FB-6C35-4339-9D45-A7338C42CAFD}" sibTransId="{058F53CA-8098-44DC-9D8D-1BD6A251014D}"/>
    <dgm:cxn modelId="{C939734D-859C-449D-9D5C-D51F6A84E578}" srcId="{FE7396DB-4307-49CE-980D-F153395B95F0}" destId="{F970B3D8-71CF-44B4-A1DD-D3CB6B9A022A}" srcOrd="2" destOrd="0" parTransId="{61FCD003-209A-4C98-960C-5D347BD1C899}" sibTransId="{84023983-A210-4F44-A7D5-BB2E1FBC5446}"/>
    <dgm:cxn modelId="{6FDF45B5-923C-4316-B885-4FA7AD2705AC}" srcId="{4059F126-1F00-4B20-B9BB-C9B93EA16A59}" destId="{99F90556-A247-498E-A746-F0746B4A966D}" srcOrd="2" destOrd="0" parTransId="{E8449EB0-27A7-4132-88CC-813C97A5EB8A}" sibTransId="{3D7C6A54-19EA-4DC4-8056-5D49A794520C}"/>
    <dgm:cxn modelId="{A1513EA5-2B12-4033-8414-09943E5E6346}" type="presOf" srcId="{630CC024-2CB5-49C2-B3F3-C0FD0FBE11E6}" destId="{AC8880BE-741A-4204-B198-E66A386C3C91}" srcOrd="1" destOrd="0" presId="urn:microsoft.com/office/officeart/2005/8/layout/matrix1"/>
    <dgm:cxn modelId="{58FECF87-A032-47C5-9204-6935E52CF8CE}" type="presOf" srcId="{16DCC506-7143-4EF8-A52A-7ED09590CA03}" destId="{8AF674E2-825A-496C-B67C-46390171A7D3}" srcOrd="0" destOrd="0" presId="urn:microsoft.com/office/officeart/2005/8/layout/matrix1"/>
    <dgm:cxn modelId="{8F1AC34C-99A4-4BA9-B6A4-174ADB53E777}" srcId="{FE7396DB-4307-49CE-980D-F153395B95F0}" destId="{7177F925-6C3A-4A84-8AC5-54E7E1824D07}" srcOrd="1" destOrd="0" parTransId="{586AACB0-9C19-4BB2-873D-CCF32D65703A}" sibTransId="{C453810A-B97F-4BAF-BA3A-FC6CFC548DF5}"/>
    <dgm:cxn modelId="{21A0D569-A139-4A0D-B633-686CC67AFD0C}" type="presOf" srcId="{F970B3D8-71CF-44B4-A1DD-D3CB6B9A022A}" destId="{74A5F837-70D0-4A44-AC4A-C08EFC47F94D}" srcOrd="0" destOrd="0" presId="urn:microsoft.com/office/officeart/2005/8/layout/matrix1"/>
    <dgm:cxn modelId="{71E11D47-D204-4025-9643-7FD3D2D61261}" type="presOf" srcId="{16DCC506-7143-4EF8-A52A-7ED09590CA03}" destId="{81CDCB7D-E7CE-439D-8A3A-E330729535EE}" srcOrd="1" destOrd="0" presId="urn:microsoft.com/office/officeart/2005/8/layout/matrix1"/>
    <dgm:cxn modelId="{5077D3EE-7AD7-47EF-87CA-E0B4807D2AFF}" srcId="{4059F126-1F00-4B20-B9BB-C9B93EA16A59}" destId="{2C4417F2-9DEA-4711-8EBF-5DCE17E9EE04}" srcOrd="1" destOrd="0" parTransId="{A0AF72F7-3FB7-4FC4-90E5-E7A5ED9E6863}" sibTransId="{1FDC8E00-F152-43C9-807D-4F2D0FC8E2D0}"/>
    <dgm:cxn modelId="{741F77F0-CF61-4AFC-9C49-D05FB9BBD6FB}" type="presOf" srcId="{7177F925-6C3A-4A84-8AC5-54E7E1824D07}" destId="{11011308-67A0-4248-9BDF-79A1DBDD77B6}" srcOrd="0" destOrd="0" presId="urn:microsoft.com/office/officeart/2005/8/layout/matrix1"/>
    <dgm:cxn modelId="{6B51E9BE-EC2A-4B6E-9981-F301AB09DA4D}" srcId="{4059F126-1F00-4B20-B9BB-C9B93EA16A59}" destId="{6006B15F-B3BB-4B42-A0A4-888281949FE8}" srcOrd="6" destOrd="0" parTransId="{8B0461EE-D253-4A22-85BC-C7997C687213}" sibTransId="{7B54627C-D395-4DC7-B249-7A28ADF50E9A}"/>
    <dgm:cxn modelId="{6AFB35DA-40C8-41FB-9B2F-2B5923B546CF}" type="presOf" srcId="{F970B3D8-71CF-44B4-A1DD-D3CB6B9A022A}" destId="{B8211F9B-12C2-401C-90DD-7F17A3329B87}" srcOrd="1" destOrd="0" presId="urn:microsoft.com/office/officeart/2005/8/layout/matrix1"/>
    <dgm:cxn modelId="{87CEECD6-4853-4E38-991F-2553D00CBD3F}" type="presOf" srcId="{FE7396DB-4307-49CE-980D-F153395B95F0}" destId="{3D3F859D-279C-4F17-8A3E-906EC5DD60E2}" srcOrd="0" destOrd="0" presId="urn:microsoft.com/office/officeart/2005/8/layout/matrix1"/>
    <dgm:cxn modelId="{A05F3DF2-5E64-4746-A696-F069C8499315}" type="presOf" srcId="{4059F126-1F00-4B20-B9BB-C9B93EA16A59}" destId="{3B343552-76C2-4E5B-A953-80020ABD1D2D}" srcOrd="0" destOrd="0" presId="urn:microsoft.com/office/officeart/2005/8/layout/matrix1"/>
    <dgm:cxn modelId="{5EB255B3-F8DD-442C-B5B3-86CFCE394341}" srcId="{4059F126-1F00-4B20-B9BB-C9B93EA16A59}" destId="{FE7396DB-4307-49CE-980D-F153395B95F0}" srcOrd="0" destOrd="0" parTransId="{4B8F2192-AEC4-4BF2-AFAE-D38B43BDE903}" sibTransId="{33B29482-CE12-4B99-A052-EC89064EEABE}"/>
    <dgm:cxn modelId="{6F5E8CD6-7FFA-41D8-BB12-1ABEAB1C22F3}" srcId="{4059F126-1F00-4B20-B9BB-C9B93EA16A59}" destId="{4F3252C9-6511-4EF7-8EAE-F3BD2751280A}" srcOrd="3" destOrd="0" parTransId="{1338F942-7F80-4AF9-AB45-C168802D71B3}" sibTransId="{6555CBE3-8C11-43D4-B876-305B4C464DC1}"/>
    <dgm:cxn modelId="{87A249DC-0472-4AE6-97E8-773710981D8C}" type="presParOf" srcId="{3B343552-76C2-4E5B-A953-80020ABD1D2D}" destId="{B97E22E8-6271-4A91-BF46-DDD297BB1325}" srcOrd="0" destOrd="0" presId="urn:microsoft.com/office/officeart/2005/8/layout/matrix1"/>
    <dgm:cxn modelId="{4A9AC17C-7E99-4868-AFBE-834F11E0355E}" type="presParOf" srcId="{B97E22E8-6271-4A91-BF46-DDD297BB1325}" destId="{B7B9B555-F451-42C6-B392-1B80E58896E5}" srcOrd="0" destOrd="0" presId="urn:microsoft.com/office/officeart/2005/8/layout/matrix1"/>
    <dgm:cxn modelId="{729DCE42-17B5-4A92-AA71-F6DD15B30D86}" type="presParOf" srcId="{B97E22E8-6271-4A91-BF46-DDD297BB1325}" destId="{AC8880BE-741A-4204-B198-E66A386C3C91}" srcOrd="1" destOrd="0" presId="urn:microsoft.com/office/officeart/2005/8/layout/matrix1"/>
    <dgm:cxn modelId="{495327B4-D5A8-40A6-8919-14D97DF2D985}" type="presParOf" srcId="{B97E22E8-6271-4A91-BF46-DDD297BB1325}" destId="{11011308-67A0-4248-9BDF-79A1DBDD77B6}" srcOrd="2" destOrd="0" presId="urn:microsoft.com/office/officeart/2005/8/layout/matrix1"/>
    <dgm:cxn modelId="{0495744F-84EC-4254-9B9B-CBA4D35928E0}" type="presParOf" srcId="{B97E22E8-6271-4A91-BF46-DDD297BB1325}" destId="{1E742C55-9B8B-4109-BB0D-ED728E0D5832}" srcOrd="3" destOrd="0" presId="urn:microsoft.com/office/officeart/2005/8/layout/matrix1"/>
    <dgm:cxn modelId="{3F5560DF-5131-4081-B691-BAC484E2E9DB}" type="presParOf" srcId="{B97E22E8-6271-4A91-BF46-DDD297BB1325}" destId="{74A5F837-70D0-4A44-AC4A-C08EFC47F94D}" srcOrd="4" destOrd="0" presId="urn:microsoft.com/office/officeart/2005/8/layout/matrix1"/>
    <dgm:cxn modelId="{10083621-A239-4302-8302-CBA70AE7D116}" type="presParOf" srcId="{B97E22E8-6271-4A91-BF46-DDD297BB1325}" destId="{B8211F9B-12C2-401C-90DD-7F17A3329B87}" srcOrd="5" destOrd="0" presId="urn:microsoft.com/office/officeart/2005/8/layout/matrix1"/>
    <dgm:cxn modelId="{737172F1-63BF-4B22-B300-1C4BB9787BFE}" type="presParOf" srcId="{B97E22E8-6271-4A91-BF46-DDD297BB1325}" destId="{8AF674E2-825A-496C-B67C-46390171A7D3}" srcOrd="6" destOrd="0" presId="urn:microsoft.com/office/officeart/2005/8/layout/matrix1"/>
    <dgm:cxn modelId="{0EBE64DC-FEA5-4CBC-A119-5FFCF17795F1}" type="presParOf" srcId="{B97E22E8-6271-4A91-BF46-DDD297BB1325}" destId="{81CDCB7D-E7CE-439D-8A3A-E330729535EE}" srcOrd="7" destOrd="0" presId="urn:microsoft.com/office/officeart/2005/8/layout/matrix1"/>
    <dgm:cxn modelId="{524F34B9-6999-41D2-A0F0-9CC52DEEBC32}" type="presParOf" srcId="{3B343552-76C2-4E5B-A953-80020ABD1D2D}" destId="{3D3F859D-279C-4F17-8A3E-906EC5DD60E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DDD813-371E-42A3-B972-235C7B4847A0}" type="doc">
      <dgm:prSet loTypeId="urn:microsoft.com/office/officeart/2005/8/layout/default#2" loCatId="list" qsTypeId="urn:microsoft.com/office/officeart/2005/8/quickstyle/simple5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AF9E296B-30B6-4B79-AD3E-FCB952DDFF2A}">
      <dgm:prSet phldrT="[Текст]"/>
      <dgm:spPr>
        <a:solidFill>
          <a:srgbClr val="00B0F0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b="1" i="1" dirty="0" smtClean="0"/>
            <a:t>между знаниями, полученными на уроках русского языка и литературы и способностью применять их в жизненной практике</a:t>
          </a:r>
          <a:endParaRPr lang="ru-RU" dirty="0"/>
        </a:p>
      </dgm:t>
    </dgm:pt>
    <dgm:pt modelId="{0CF06CA1-AEB9-4213-AEBF-0A32B2EF1D85}" type="parTrans" cxnId="{47E69242-5BCE-4C71-AC8C-0327CFB205D3}">
      <dgm:prSet/>
      <dgm:spPr/>
      <dgm:t>
        <a:bodyPr/>
        <a:lstStyle/>
        <a:p>
          <a:endParaRPr lang="ru-RU"/>
        </a:p>
      </dgm:t>
    </dgm:pt>
    <dgm:pt modelId="{B52F7A28-BF02-42CB-B2DA-2DD754AB8192}" type="sibTrans" cxnId="{47E69242-5BCE-4C71-AC8C-0327CFB205D3}">
      <dgm:prSet/>
      <dgm:spPr/>
      <dgm:t>
        <a:bodyPr/>
        <a:lstStyle/>
        <a:p>
          <a:endParaRPr lang="ru-RU"/>
        </a:p>
      </dgm:t>
    </dgm:pt>
    <dgm:pt modelId="{969D67F6-78E4-45FF-AA31-E9B3E7F58432}">
      <dgm:prSet/>
      <dgm:spPr>
        <a:solidFill>
          <a:srgbClr val="005DA2"/>
        </a:solidFill>
      </dgm:spPr>
      <dgm:t>
        <a:bodyPr/>
        <a:lstStyle/>
        <a:p>
          <a:r>
            <a:rPr lang="ru-RU" b="1" i="1" dirty="0" smtClean="0"/>
            <a:t>между низким уровнем мотивации учащихся к обучению и как следствие – слабой подготовкой и высокими требованиями, предъявляемыми обществом к выпускнику</a:t>
          </a:r>
          <a:endParaRPr lang="ru-RU" b="1" i="1" dirty="0"/>
        </a:p>
      </dgm:t>
    </dgm:pt>
    <dgm:pt modelId="{45BB0506-E7D1-4C1F-9F71-F41CBD5AE008}" type="parTrans" cxnId="{567B42BA-67B0-4F97-B853-D625B7C67540}">
      <dgm:prSet/>
      <dgm:spPr/>
      <dgm:t>
        <a:bodyPr/>
        <a:lstStyle/>
        <a:p>
          <a:endParaRPr lang="ru-RU"/>
        </a:p>
      </dgm:t>
    </dgm:pt>
    <dgm:pt modelId="{29A7BE16-B1AE-4D76-A874-0DB60FBFAAC1}" type="sibTrans" cxnId="{567B42BA-67B0-4F97-B853-D625B7C67540}">
      <dgm:prSet/>
      <dgm:spPr/>
      <dgm:t>
        <a:bodyPr/>
        <a:lstStyle/>
        <a:p>
          <a:endParaRPr lang="ru-RU"/>
        </a:p>
      </dgm:t>
    </dgm:pt>
    <dgm:pt modelId="{8EE8FDB2-65DA-4AEA-873C-02056378BD4C}">
      <dgm:prSet/>
      <dgm:spPr>
        <a:solidFill>
          <a:srgbClr val="00B0F0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b="1" i="1" dirty="0" smtClean="0"/>
            <a:t>между требованиями общества к высокой грамотности личности, к её кругозору и существующим характером обучения и воспитания детей в средней и старшей школе</a:t>
          </a:r>
          <a:endParaRPr lang="ru-RU" b="1" i="1" dirty="0"/>
        </a:p>
      </dgm:t>
    </dgm:pt>
    <dgm:pt modelId="{58278A35-523B-46EF-9289-5CA4294535B4}" type="parTrans" cxnId="{BB5113D3-7DAC-4FF5-9C2C-5D8CF6758A67}">
      <dgm:prSet/>
      <dgm:spPr/>
      <dgm:t>
        <a:bodyPr/>
        <a:lstStyle/>
        <a:p>
          <a:endParaRPr lang="ru-RU"/>
        </a:p>
      </dgm:t>
    </dgm:pt>
    <dgm:pt modelId="{527055D6-3FCE-496D-8D1D-F04CC174CC50}" type="sibTrans" cxnId="{BB5113D3-7DAC-4FF5-9C2C-5D8CF6758A67}">
      <dgm:prSet/>
      <dgm:spPr/>
      <dgm:t>
        <a:bodyPr/>
        <a:lstStyle/>
        <a:p>
          <a:endParaRPr lang="ru-RU"/>
        </a:p>
      </dgm:t>
    </dgm:pt>
    <dgm:pt modelId="{B461886C-1B8B-434E-AE73-70D992A802C1}">
      <dgm:prSet/>
      <dgm:spPr>
        <a:solidFill>
          <a:srgbClr val="005DA2"/>
        </a:solidFill>
        <a:ln>
          <a:solidFill>
            <a:srgbClr val="005DA2"/>
          </a:solidFill>
        </a:ln>
      </dgm:spPr>
      <dgm:t>
        <a:bodyPr/>
        <a:lstStyle/>
        <a:p>
          <a:r>
            <a:rPr lang="ru-RU" b="1" i="1" dirty="0" smtClean="0"/>
            <a:t>между пониманием учителями значимости формирования и развития критического мышления учащихся и их неготовностью решать эти задачи в практической деятельности вследствие отсутствия необходимых профессиональных компетенций </a:t>
          </a:r>
          <a:endParaRPr lang="ru-RU" b="1" i="1" dirty="0"/>
        </a:p>
      </dgm:t>
    </dgm:pt>
    <dgm:pt modelId="{B42CEE49-DFE0-4EAC-9567-4DDF3896351C}" type="parTrans" cxnId="{A68828D5-BA93-4D19-B250-ECFB14F18798}">
      <dgm:prSet/>
      <dgm:spPr/>
      <dgm:t>
        <a:bodyPr/>
        <a:lstStyle/>
        <a:p>
          <a:endParaRPr lang="ru-RU"/>
        </a:p>
      </dgm:t>
    </dgm:pt>
    <dgm:pt modelId="{88733A7A-29DD-4AF0-A884-755CA8D18AE7}" type="sibTrans" cxnId="{A68828D5-BA93-4D19-B250-ECFB14F18798}">
      <dgm:prSet/>
      <dgm:spPr/>
      <dgm:t>
        <a:bodyPr/>
        <a:lstStyle/>
        <a:p>
          <a:endParaRPr lang="ru-RU"/>
        </a:p>
      </dgm:t>
    </dgm:pt>
    <dgm:pt modelId="{2436F38A-89A4-4DC5-9F59-D9E87E40EE53}" type="pres">
      <dgm:prSet presAssocID="{A1DDD813-371E-42A3-B972-235C7B4847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210443-DD22-47D2-800F-6B4429D31145}" type="pres">
      <dgm:prSet presAssocID="{969D67F6-78E4-45FF-AA31-E9B3E7F5843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819A3-FB8C-4587-93AB-DEB671503085}" type="pres">
      <dgm:prSet presAssocID="{29A7BE16-B1AE-4D76-A874-0DB60FBFAAC1}" presName="sibTrans" presStyleCnt="0"/>
      <dgm:spPr/>
    </dgm:pt>
    <dgm:pt modelId="{BC7980AB-EC63-460B-9233-9E16FC47D0D3}" type="pres">
      <dgm:prSet presAssocID="{AF9E296B-30B6-4B79-AD3E-FCB952DDFF2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9D24E-020C-40A0-9848-F29E01FE182C}" type="pres">
      <dgm:prSet presAssocID="{B52F7A28-BF02-42CB-B2DA-2DD754AB8192}" presName="sibTrans" presStyleCnt="0"/>
      <dgm:spPr/>
    </dgm:pt>
    <dgm:pt modelId="{1DAD2DD5-275B-4A5F-B7C9-630D3F526A26}" type="pres">
      <dgm:prSet presAssocID="{8EE8FDB2-65DA-4AEA-873C-02056378BD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997A8-872E-4054-AEB4-D0F2026FCFF8}" type="pres">
      <dgm:prSet presAssocID="{527055D6-3FCE-496D-8D1D-F04CC174CC50}" presName="sibTrans" presStyleCnt="0"/>
      <dgm:spPr/>
    </dgm:pt>
    <dgm:pt modelId="{C7B32520-72EF-498B-A03F-45D3719DC712}" type="pres">
      <dgm:prSet presAssocID="{B461886C-1B8B-434E-AE73-70D992A802C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5FDD6-1E20-444F-83F8-3FD9CD7B09D2}" type="presOf" srcId="{B461886C-1B8B-434E-AE73-70D992A802C1}" destId="{C7B32520-72EF-498B-A03F-45D3719DC712}" srcOrd="0" destOrd="0" presId="urn:microsoft.com/office/officeart/2005/8/layout/default#2"/>
    <dgm:cxn modelId="{E508E368-FA78-4B53-B54C-E82061747017}" type="presOf" srcId="{A1DDD813-371E-42A3-B972-235C7B4847A0}" destId="{2436F38A-89A4-4DC5-9F59-D9E87E40EE53}" srcOrd="0" destOrd="0" presId="urn:microsoft.com/office/officeart/2005/8/layout/default#2"/>
    <dgm:cxn modelId="{47E69242-5BCE-4C71-AC8C-0327CFB205D3}" srcId="{A1DDD813-371E-42A3-B972-235C7B4847A0}" destId="{AF9E296B-30B6-4B79-AD3E-FCB952DDFF2A}" srcOrd="1" destOrd="0" parTransId="{0CF06CA1-AEB9-4213-AEBF-0A32B2EF1D85}" sibTransId="{B52F7A28-BF02-42CB-B2DA-2DD754AB8192}"/>
    <dgm:cxn modelId="{8EEFCD21-4B4E-44FC-B843-CA6841F6005B}" type="presOf" srcId="{8EE8FDB2-65DA-4AEA-873C-02056378BD4C}" destId="{1DAD2DD5-275B-4A5F-B7C9-630D3F526A26}" srcOrd="0" destOrd="0" presId="urn:microsoft.com/office/officeart/2005/8/layout/default#2"/>
    <dgm:cxn modelId="{A68828D5-BA93-4D19-B250-ECFB14F18798}" srcId="{A1DDD813-371E-42A3-B972-235C7B4847A0}" destId="{B461886C-1B8B-434E-AE73-70D992A802C1}" srcOrd="3" destOrd="0" parTransId="{B42CEE49-DFE0-4EAC-9567-4DDF3896351C}" sibTransId="{88733A7A-29DD-4AF0-A884-755CA8D18AE7}"/>
    <dgm:cxn modelId="{AEE1B35B-43A2-473A-90A7-3F8EEBDA9971}" type="presOf" srcId="{AF9E296B-30B6-4B79-AD3E-FCB952DDFF2A}" destId="{BC7980AB-EC63-460B-9233-9E16FC47D0D3}" srcOrd="0" destOrd="0" presId="urn:microsoft.com/office/officeart/2005/8/layout/default#2"/>
    <dgm:cxn modelId="{567B42BA-67B0-4F97-B853-D625B7C67540}" srcId="{A1DDD813-371E-42A3-B972-235C7B4847A0}" destId="{969D67F6-78E4-45FF-AA31-E9B3E7F58432}" srcOrd="0" destOrd="0" parTransId="{45BB0506-E7D1-4C1F-9F71-F41CBD5AE008}" sibTransId="{29A7BE16-B1AE-4D76-A874-0DB60FBFAAC1}"/>
    <dgm:cxn modelId="{EE6228CC-8C58-4527-BBFE-6670D1E02746}" type="presOf" srcId="{969D67F6-78E4-45FF-AA31-E9B3E7F58432}" destId="{0E210443-DD22-47D2-800F-6B4429D31145}" srcOrd="0" destOrd="0" presId="urn:microsoft.com/office/officeart/2005/8/layout/default#2"/>
    <dgm:cxn modelId="{BB5113D3-7DAC-4FF5-9C2C-5D8CF6758A67}" srcId="{A1DDD813-371E-42A3-B972-235C7B4847A0}" destId="{8EE8FDB2-65DA-4AEA-873C-02056378BD4C}" srcOrd="2" destOrd="0" parTransId="{58278A35-523B-46EF-9289-5CA4294535B4}" sibTransId="{527055D6-3FCE-496D-8D1D-F04CC174CC50}"/>
    <dgm:cxn modelId="{E8E936D4-7D24-4619-B9C3-805D1FD87C56}" type="presParOf" srcId="{2436F38A-89A4-4DC5-9F59-D9E87E40EE53}" destId="{0E210443-DD22-47D2-800F-6B4429D31145}" srcOrd="0" destOrd="0" presId="urn:microsoft.com/office/officeart/2005/8/layout/default#2"/>
    <dgm:cxn modelId="{8D6C264E-5304-4D81-9EBB-A948367EC6EE}" type="presParOf" srcId="{2436F38A-89A4-4DC5-9F59-D9E87E40EE53}" destId="{52E819A3-FB8C-4587-93AB-DEB671503085}" srcOrd="1" destOrd="0" presId="urn:microsoft.com/office/officeart/2005/8/layout/default#2"/>
    <dgm:cxn modelId="{843816E4-2B2E-4A0C-B138-5EF5BA025AB5}" type="presParOf" srcId="{2436F38A-89A4-4DC5-9F59-D9E87E40EE53}" destId="{BC7980AB-EC63-460B-9233-9E16FC47D0D3}" srcOrd="2" destOrd="0" presId="urn:microsoft.com/office/officeart/2005/8/layout/default#2"/>
    <dgm:cxn modelId="{270867BA-C818-4EE9-9DEA-57FC0B65724F}" type="presParOf" srcId="{2436F38A-89A4-4DC5-9F59-D9E87E40EE53}" destId="{3A79D24E-020C-40A0-9848-F29E01FE182C}" srcOrd="3" destOrd="0" presId="urn:microsoft.com/office/officeart/2005/8/layout/default#2"/>
    <dgm:cxn modelId="{941D8FC2-09C9-4E7B-BBBD-A10B3DDE01E3}" type="presParOf" srcId="{2436F38A-89A4-4DC5-9F59-D9E87E40EE53}" destId="{1DAD2DD5-275B-4A5F-B7C9-630D3F526A26}" srcOrd="4" destOrd="0" presId="urn:microsoft.com/office/officeart/2005/8/layout/default#2"/>
    <dgm:cxn modelId="{19BC2423-9E69-4D02-9132-8459B46A5503}" type="presParOf" srcId="{2436F38A-89A4-4DC5-9F59-D9E87E40EE53}" destId="{9B9997A8-872E-4054-AEB4-D0F2026FCFF8}" srcOrd="5" destOrd="0" presId="urn:microsoft.com/office/officeart/2005/8/layout/default#2"/>
    <dgm:cxn modelId="{D9D4073C-6F7F-4B68-8294-03E14462A926}" type="presParOf" srcId="{2436F38A-89A4-4DC5-9F59-D9E87E40EE53}" destId="{C7B32520-72EF-498B-A03F-45D3719DC712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C468A0-2C34-4A14-81DE-5EF60419154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B85CD7-CA16-4E16-9D3D-A99931ED6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89D0E1-9CFA-4A95-A14B-B6B1C22E2AC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A30-224F-45FF-979E-C4F9EA90E8C0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B703-2DBB-4672-8EAB-5C61BD099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1D8CD-89D5-4762-9B66-DE0F9967BBB9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4DD7-589A-4D8D-AB39-28ED8E0AE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F530-7E41-48E3-9C7F-B38AF7F9242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D246-6F95-4631-B55F-38F54834C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9AB76-0C2E-4C44-BC78-75916E1C6B9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425C4-895D-4BEF-A224-1DF1236DC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81C5-BFF6-4808-B9C9-B1331C7659B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15CC-1DE7-4CB4-95B6-DB27611B9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04571-B091-49A9-8F7F-B371FB4FE52A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C3CFF-A181-4B73-A307-427163915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6DBD1-FB40-4224-A622-8B626C84F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C3169-E6C8-45CC-96B4-8F8C39175F1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22F4-5CA6-4D5D-B40C-D8060DC22EA0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6F27-DE8E-41B9-A27E-242CDCBF7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E109-504A-45D0-85AE-5FC38512852F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8982-3E9F-4F7B-A3BF-638A88235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DD40-60A9-4BAC-8EF8-FDAFA98A99B5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79C5-4100-467E-880B-AD29A24B8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CA20-5686-484D-9443-B5CD5D79A106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5CD1-E7EB-4DCB-B8A3-5DDF5AE55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BC84B-9315-4EFA-8B6C-BBE9CD0D7EF5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9ED877-3734-4822-B799-F099314BB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481745-4AA8-4877-AF19-AF5A1F98DCB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3463" y="692150"/>
            <a:ext cx="4681537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333399"/>
                </a:solidFill>
                <a:latin typeface="Constantia" pitchFamily="18" charset="0"/>
              </a:rPr>
              <a:t>Всероссийский конкурс </a:t>
            </a:r>
          </a:p>
          <a:p>
            <a:pPr algn="ctr"/>
            <a:r>
              <a:rPr lang="ru-RU" sz="2000" b="1">
                <a:solidFill>
                  <a:srgbClr val="333399"/>
                </a:solidFill>
                <a:latin typeface="Constantia" pitchFamily="18" charset="0"/>
              </a:rPr>
              <a:t>«Учитель года России – </a:t>
            </a:r>
            <a:r>
              <a:rPr lang="ru-RU" sz="2000" b="1">
                <a:solidFill>
                  <a:srgbClr val="333399"/>
                </a:solidFill>
              </a:rPr>
              <a:t>2015</a:t>
            </a:r>
            <a:r>
              <a:rPr lang="ru-RU" sz="2000" b="1">
                <a:solidFill>
                  <a:srgbClr val="333399"/>
                </a:solidFill>
                <a:latin typeface="Constantia" pitchFamily="18" charset="0"/>
              </a:rPr>
              <a:t>»</a:t>
            </a:r>
            <a:endParaRPr lang="ru-RU" sz="2000" b="1" i="1">
              <a:solidFill>
                <a:srgbClr val="333399"/>
              </a:solidFill>
              <a:latin typeface="Constantia" pitchFamily="18" charset="0"/>
            </a:endParaRP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58775" y="1808163"/>
            <a:ext cx="83899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333399"/>
                </a:solidFill>
                <a:latin typeface="Constantia" pitchFamily="18" charset="0"/>
              </a:rPr>
              <a:t>Буваева Э.О.</a:t>
            </a:r>
          </a:p>
          <a:p>
            <a:pPr algn="ctr"/>
            <a:r>
              <a:rPr lang="ru-RU" sz="2800" b="1">
                <a:solidFill>
                  <a:srgbClr val="333399"/>
                </a:solidFill>
                <a:latin typeface="Constantia" pitchFamily="18" charset="0"/>
              </a:rPr>
              <a:t>МКОУ «Кировская СОШ»</a:t>
            </a:r>
          </a:p>
        </p:txBody>
      </p:sp>
      <p:pic>
        <p:nvPicPr>
          <p:cNvPr id="14340" name="Picture 4" descr="Юрьевец, 2010 Отдел образования администрации Юрьевецкого муниципального рай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8913"/>
            <a:ext cx="2087563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47564" y="3032956"/>
            <a:ext cx="7776864" cy="28803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Развитие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критического мышления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на уроках русского языка и  литературы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08"/>
          <p:cNvGraphicFramePr>
            <a:graphicFrameLocks noGrp="1"/>
          </p:cNvGraphicFramePr>
          <p:nvPr/>
        </p:nvGraphicFramePr>
        <p:xfrm>
          <a:off x="179388" y="1052513"/>
          <a:ext cx="8785225" cy="5516562"/>
        </p:xfrm>
        <a:graphic>
          <a:graphicData uri="http://schemas.openxmlformats.org/drawingml/2006/table">
            <a:tbl>
              <a:tblPr/>
              <a:tblGrid>
                <a:gridCol w="2949677"/>
                <a:gridCol w="2609566"/>
                <a:gridCol w="3225732"/>
              </a:tblGrid>
              <a:tr h="3536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Фаза вызова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Фаза осмысления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Фаза рефлексии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Мотивационная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(побуждение к работе с новой информацией, пробуждение интереса к теме)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Информационная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(получение новой информации по теме)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Коммуникационная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(обмен мнениями о новой информации)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Информационная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(вызов «на поверхность» имеющихся знаний по теме)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Информационная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(приобретение нового знания)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95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Коммуникационная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(бесконфликтный обмен мнениями)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Систематизационная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(классификация полученной информации по категориям знания)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Мотивационная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(побуждение к дальнейшему расширению информационного поля)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Оценочная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(соотнесение новой информации и имеющихся знаний, выработка собственной позиции, оценка процесса)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483768" y="0"/>
            <a:ext cx="4104456" cy="7647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Функции этапов урока</a:t>
            </a:r>
          </a:p>
        </p:txBody>
      </p:sp>
      <p:sp>
        <p:nvSpPr>
          <p:cNvPr id="246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657CA2-320F-442E-85C5-3BE051C9D50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0"/>
          <p:cNvSpPr txBox="1">
            <a:spLocks noChangeArrowheads="1"/>
          </p:cNvSpPr>
          <p:nvPr/>
        </p:nvSpPr>
        <p:spPr bwMode="auto">
          <a:xfrm rot="10800000" flipV="1">
            <a:off x="719138" y="400050"/>
            <a:ext cx="7524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333399"/>
                </a:solidFill>
                <a:latin typeface="Constantia" pitchFamily="18" charset="0"/>
              </a:rPr>
              <a:t>Цель современного образования – не знания, а действия.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01193" y="3212976"/>
            <a:ext cx="5760640" cy="30578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bg1"/>
                </a:solidFill>
                <a:cs typeface="Arial" charset="0"/>
              </a:rPr>
              <a:t>Учитель русского языка и литературы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bg1"/>
                </a:solidFill>
                <a:cs typeface="Arial" charset="0"/>
              </a:rPr>
              <a:t>Педагогический стаж – </a:t>
            </a: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23</a:t>
            </a:r>
            <a:r>
              <a:rPr lang="ru-RU" b="1">
                <a:solidFill>
                  <a:schemeClr val="bg1"/>
                </a:solidFill>
                <a:cs typeface="Arial" charset="0"/>
              </a:rPr>
              <a:t> лет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Калмыцкий Государственный Университет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1991</a:t>
            </a:r>
          </a:p>
        </p:txBody>
      </p:sp>
      <p:sp>
        <p:nvSpPr>
          <p:cNvPr id="15365" name="Номер слайда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DAA84F-3386-40DE-8050-C732EC0EE68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4140200" y="1333500"/>
            <a:ext cx="4789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333399"/>
                </a:solidFill>
                <a:latin typeface="Constantia" pitchFamily="18" charset="0"/>
              </a:rPr>
              <a:t>Буваева Э.О.</a:t>
            </a:r>
          </a:p>
          <a:p>
            <a:pPr algn="ctr"/>
            <a:r>
              <a:rPr lang="ru-RU" b="1">
                <a:solidFill>
                  <a:srgbClr val="333399"/>
                </a:solidFill>
                <a:latin typeface="Constantia" pitchFamily="18" charset="0"/>
              </a:rPr>
              <a:t>МКОУ «Кировская СОШ»</a:t>
            </a:r>
          </a:p>
        </p:txBody>
      </p:sp>
      <p:pic>
        <p:nvPicPr>
          <p:cNvPr id="15367" name="Picture 2" descr="C:\Users\Школа_2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052513"/>
            <a:ext cx="277177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179388" y="765175"/>
            <a:ext cx="8713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333399"/>
                </a:solidFill>
                <a:latin typeface="Constantia" pitchFamily="18" charset="0"/>
              </a:rPr>
              <a:t>Развитие критического мышления  на уроках русского языка и литературы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419872" y="656692"/>
          <a:ext cx="5453558" cy="6201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179389" y="1808820"/>
            <a:ext cx="3168475" cy="4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Критическое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мышление -</a:t>
            </a:r>
          </a:p>
          <a:p>
            <a:pPr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3399"/>
                </a:solidFill>
                <a:latin typeface="+mn-lt"/>
                <a:cs typeface="+mn-cs"/>
              </a:rPr>
              <a:t>направленное мышление, отличающееся взвешенностью, логичностью и целенаправленностью, использованием таких когнитивных навыков и стратегий, которые увеличивают вероятность получения желаемого результата.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55876" y="260648"/>
            <a:ext cx="2628292" cy="50405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Тема опыта</a:t>
            </a:r>
          </a:p>
        </p:txBody>
      </p:sp>
      <p:sp>
        <p:nvSpPr>
          <p:cNvPr id="1639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6CFD3E-5F47-4B1E-BFC5-0C86C8780E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7524" y="1052736"/>
          <a:ext cx="85329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431800" y="0"/>
            <a:ext cx="80279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669925" algn="l"/>
              </a:tabLst>
            </a:pPr>
            <a:r>
              <a:rPr lang="ru-RU" sz="2800" b="1">
                <a:solidFill>
                  <a:srgbClr val="333399"/>
                </a:solidFill>
                <a:latin typeface="Constantia" pitchFamily="18" charset="0"/>
                <a:cs typeface="Times New Roman" pitchFamily="18" charset="0"/>
              </a:rPr>
              <a:t>Условия возникновения   и становления</a:t>
            </a:r>
          </a:p>
          <a:p>
            <a:pPr algn="ctr">
              <a:tabLst>
                <a:tab pos="669925" algn="l"/>
              </a:tabLst>
            </a:pPr>
            <a:r>
              <a:rPr lang="ru-RU" sz="2800" b="1">
                <a:solidFill>
                  <a:srgbClr val="333399"/>
                </a:solidFill>
                <a:latin typeface="Constantia" pitchFamily="18" charset="0"/>
                <a:cs typeface="Times New Roman" pitchFamily="18" charset="0"/>
              </a:rPr>
              <a:t> педагогического опыта  </a:t>
            </a: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9FD6B1-E0B9-41DD-8A3D-BE63B8F931E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3548" y="980728"/>
          <a:ext cx="8244916" cy="565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287338" y="225425"/>
            <a:ext cx="85328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333399"/>
                </a:solidFill>
                <a:latin typeface="Constantia" pitchFamily="18" charset="0"/>
              </a:rPr>
              <a:t>Актуальность опыта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3C8FD8-BF4D-45A7-980A-1AF7DA73251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1052736"/>
          <a:ext cx="8136904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1727200" y="188913"/>
            <a:ext cx="5545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333399"/>
                </a:solidFill>
                <a:latin typeface="Constantia" pitchFamily="18" charset="0"/>
              </a:rPr>
              <a:t>Противоречия опыта</a:t>
            </a: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ABBFF-606C-4067-99DD-1E458B74858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5"/>
          <p:cNvSpPr>
            <a:spLocks noChangeArrowheads="1"/>
          </p:cNvSpPr>
          <p:nvPr/>
        </p:nvSpPr>
        <p:spPr bwMode="auto">
          <a:xfrm>
            <a:off x="647700" y="441325"/>
            <a:ext cx="7704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333399"/>
                </a:solidFill>
                <a:latin typeface="Constantia" pitchFamily="18" charset="0"/>
              </a:rPr>
              <a:t>Проблема опыта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1196752"/>
            <a:ext cx="8280920" cy="34203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Создание с помощью технологии развития критического мышления   такой обучающей среды, когда ученик не только исходит из своих особенностей, но и поставлен в такие обстоятельства, что вынужден проявлять активность, действовать в условиях выбора, преодолевать возникшие затруднения; создание условий для обучения каждого ученика  в зоне его ближайшего развития; формирование коммуникативных умений и навыков, успешности и признания обучающихся.</a:t>
            </a:r>
            <a:r>
              <a:rPr lang="ru-RU" sz="2800" b="1" i="1" dirty="0">
                <a:solidFill>
                  <a:schemeClr val="bg1"/>
                </a:solidFill>
              </a:rPr>
              <a:t> 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509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41DB5C-0328-4162-8B5F-E1A235B632A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4"/>
          <p:cNvSpPr>
            <a:spLocks noChangeArrowheads="1"/>
          </p:cNvSpPr>
          <p:nvPr/>
        </p:nvSpPr>
        <p:spPr bwMode="auto">
          <a:xfrm>
            <a:off x="323850" y="2636838"/>
            <a:ext cx="8461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2800" b="1">
                <a:solidFill>
                  <a:srgbClr val="333399"/>
                </a:solidFill>
                <a:latin typeface="Constantia" pitchFamily="18" charset="0"/>
                <a:cs typeface="Times New Roman" pitchFamily="18" charset="0"/>
              </a:rPr>
              <a:t>Задачи педагогического опыта:</a:t>
            </a:r>
          </a:p>
        </p:txBody>
      </p:sp>
      <p:sp>
        <p:nvSpPr>
          <p:cNvPr id="22530" name="Прямоугольник 5"/>
          <p:cNvSpPr>
            <a:spLocks noChangeArrowheads="1"/>
          </p:cNvSpPr>
          <p:nvPr/>
        </p:nvSpPr>
        <p:spPr bwMode="auto">
          <a:xfrm>
            <a:off x="647700" y="368300"/>
            <a:ext cx="7920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2800" b="1">
                <a:solidFill>
                  <a:srgbClr val="333399"/>
                </a:solidFill>
                <a:latin typeface="Constantia" pitchFamily="18" charset="0"/>
                <a:cs typeface="Times New Roman" pitchFamily="18" charset="0"/>
              </a:rPr>
              <a:t>Цель педагогического опыта: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80728"/>
            <a:ext cx="8496944" cy="158417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представить систему работы по </a:t>
            </a:r>
            <a:r>
              <a:rPr lang="ru-RU" b="1" i="1" dirty="0">
                <a:solidFill>
                  <a:schemeClr val="bg1"/>
                </a:solidFill>
              </a:rPr>
              <a:t>формированию </a:t>
            </a:r>
            <a:r>
              <a:rPr lang="ru-RU" b="1" i="1" dirty="0" err="1">
                <a:solidFill>
                  <a:schemeClr val="bg1"/>
                </a:solidFill>
              </a:rPr>
              <a:t>метапредметных</a:t>
            </a:r>
            <a:r>
              <a:rPr lang="ru-RU" b="1" i="1" dirty="0">
                <a:solidFill>
                  <a:schemeClr val="bg1"/>
                </a:solidFill>
              </a:rPr>
              <a:t> умений с помощью технологии развития критического мышления у обучающихся средних  и старших классов при изучении русского языка и литературы, опираясь на научные труды и разработки.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284984"/>
            <a:ext cx="8496944" cy="313234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- формирование в процессе обучения  русскому языку и литературе критического стиля мышления, для которого характерны открытость, гибкость, </a:t>
            </a:r>
            <a:r>
              <a:rPr lang="ru-RU" b="1" i="1" dirty="0" err="1">
                <a:solidFill>
                  <a:schemeClr val="bg1"/>
                </a:solidFill>
                <a:cs typeface="Times New Roman" pitchFamily="18" charset="0"/>
              </a:rPr>
              <a:t>рефлексивность</a:t>
            </a: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, осознание альтернативности принимаемых решений, умений понимать скрытый смысл того или иного сообщения;</a:t>
            </a:r>
            <a:endParaRPr lang="ru-RU" b="1" i="1" dirty="0">
              <a:solidFill>
                <a:schemeClr val="bg1"/>
              </a:solidFill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- формирование умений ориентироваться в источниках информации, находить, перерабатывать, передавать и принимать требуемую информацию, пользоваться разными стратегиями при ее обработке, отвергая ненужную или неверную; отделять главное от несущественного в тексте;</a:t>
            </a:r>
            <a:endParaRPr lang="ru-RU" b="1" i="1" dirty="0">
              <a:solidFill>
                <a:schemeClr val="bg1"/>
              </a:solidFill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- включение значимой информации в контекст общего базового образования, в систему формируемых знаний и умений.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22537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F80A43-DC00-43C7-AE43-8855B3F0970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4176713" y="836613"/>
            <a:ext cx="47164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ct val="35000"/>
              </a:spcBef>
              <a:buFontTx/>
              <a:buAutoNum type="arabicPeriod"/>
            </a:pPr>
            <a:r>
              <a:rPr lang="ru-RU" sz="1400" b="1" i="1">
                <a:solidFill>
                  <a:srgbClr val="333399"/>
                </a:solidFill>
                <a:latin typeface="Constantia" pitchFamily="18" charset="0"/>
              </a:rPr>
              <a:t>Теория осмысленного обучения </a:t>
            </a:r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Л.С. Выготского.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FontTx/>
              <a:buAutoNum type="arabicPeriod"/>
            </a:pPr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Идеи Д. Дьюи, Ж. Пиаже и Л.С. Выготского </a:t>
            </a:r>
            <a:r>
              <a:rPr lang="ru-RU" sz="1400" b="1" i="1">
                <a:solidFill>
                  <a:srgbClr val="333399"/>
                </a:solidFill>
                <a:latin typeface="Constantia" pitchFamily="18" charset="0"/>
              </a:rPr>
              <a:t>о творческом сотрудничестве ученика и учителя.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FontTx/>
              <a:buAutoNum type="arabicPeriod"/>
            </a:pPr>
            <a:r>
              <a:rPr lang="ru-RU" sz="1400" b="1" i="1">
                <a:solidFill>
                  <a:srgbClr val="333399"/>
                </a:solidFill>
                <a:latin typeface="Constantia" pitchFamily="18" charset="0"/>
              </a:rPr>
              <a:t>Учения о сущности и технологиях формирования критического мышления учащихся </a:t>
            </a:r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П.Я. Гальперина и С.И. Заир-Бека</a:t>
            </a:r>
            <a:r>
              <a:rPr lang="ru-RU" sz="1400" b="1" i="1">
                <a:solidFill>
                  <a:srgbClr val="333399"/>
                </a:solidFill>
                <a:latin typeface="Constantia" pitchFamily="18" charset="0"/>
              </a:rPr>
              <a:t>.</a:t>
            </a:r>
          </a:p>
          <a:p>
            <a:pPr marL="342900" indent="-342900">
              <a:lnSpc>
                <a:spcPct val="105000"/>
              </a:lnSpc>
              <a:spcBef>
                <a:spcPct val="35000"/>
              </a:spcBef>
              <a:buFontTx/>
              <a:buAutoNum type="arabicPeriod"/>
            </a:pPr>
            <a:endParaRPr lang="ru-RU" sz="1400" b="1" i="1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468313" y="3249613"/>
            <a:ext cx="809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Constantia" pitchFamily="18" charset="0"/>
              </a:rPr>
              <a:t>Структура урока по технологии РКМЧП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0825" y="3716338"/>
          <a:ext cx="8640763" cy="2778125"/>
        </p:xfrm>
        <a:graphic>
          <a:graphicData uri="http://schemas.openxmlformats.org/drawingml/2006/table">
            <a:tbl>
              <a:tblPr/>
              <a:tblGrid>
                <a:gridCol w="2913324"/>
                <a:gridCol w="3159351"/>
                <a:gridCol w="2568286"/>
              </a:tblGrid>
              <a:tr h="28756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Технологические этапы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стадия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стадия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стадия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47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Вызов: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имеющиеся знания;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интерес к получению новой информации;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постановка учеником собственных целей обучения.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Осмысление содержания: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получение новой информации;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корректировка учеником поставленных целей обучения.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Рефлексия: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размышление, рождение нового знания;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постановка учеником новых целей обучения.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1" name="Text Box 2"/>
          <p:cNvSpPr txBox="1">
            <a:spLocks noChangeArrowheads="1"/>
          </p:cNvSpPr>
          <p:nvPr/>
        </p:nvSpPr>
        <p:spPr bwMode="auto">
          <a:xfrm>
            <a:off x="287338" y="836613"/>
            <a:ext cx="3671887" cy="167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ru-RU" sz="1400" b="1">
                <a:solidFill>
                  <a:srgbClr val="0070C0"/>
                </a:solidFill>
                <a:latin typeface="Constantia" pitchFamily="18" charset="0"/>
              </a:rPr>
              <a:t>Технология развития критического мышления посредством чтения и письма </a:t>
            </a:r>
            <a:r>
              <a:rPr lang="ru-RU" sz="1400" b="1">
                <a:solidFill>
                  <a:srgbClr val="333399"/>
                </a:solidFill>
                <a:latin typeface="Constantia" pitchFamily="18" charset="0"/>
              </a:rPr>
              <a:t>- технология, разработанная американскими педагогами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ru-RU" sz="1400" b="1" i="1" u="sng">
                <a:solidFill>
                  <a:srgbClr val="0070C0"/>
                </a:solidFill>
                <a:latin typeface="Constantia" pitchFamily="18" charset="0"/>
              </a:rPr>
              <a:t>Ч. Темплом, Д. Стилом, К. Мередитом</a:t>
            </a:r>
            <a:r>
              <a:rPr lang="ru-RU" sz="1400" b="1">
                <a:solidFill>
                  <a:srgbClr val="0070C0"/>
                </a:solidFill>
                <a:latin typeface="Constantia" pitchFamily="18" charset="0"/>
              </a:rPr>
              <a:t>. </a:t>
            </a:r>
            <a:endParaRPr lang="ru-RU" sz="3200" b="1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88640"/>
            <a:ext cx="8604956" cy="5400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Теоретическое обоснование педагогического опыта</a:t>
            </a:r>
          </a:p>
        </p:txBody>
      </p:sp>
      <p:sp>
        <p:nvSpPr>
          <p:cNvPr id="23575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427335-A2AC-4593-986C-3EF50B89F71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418</Words>
  <Application>Microsoft Office PowerPoint</Application>
  <PresentationFormat>Экран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Constantia</vt:lpstr>
      <vt:lpstr>Arial</vt:lpstr>
      <vt:lpstr>Wingdings 2</vt:lpstr>
      <vt:lpstr>Calibri</vt:lpstr>
      <vt:lpstr>Times New Roman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Школа_2</dc:creator>
  <cp:lastModifiedBy>Александра</cp:lastModifiedBy>
  <cp:revision>2</cp:revision>
  <dcterms:created xsi:type="dcterms:W3CDTF">2015-03-05T08:50:42Z</dcterms:created>
  <dcterms:modified xsi:type="dcterms:W3CDTF">2015-03-05T08:50:09Z</dcterms:modified>
</cp:coreProperties>
</file>