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zroslim-o-detyah.blogspot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772400" cy="27146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ПОЗНАВАТЕЛЬНОЕ РАЗВИТИЕ МЛАДШИХ ДОШКОЛЬНИКОВ ПОСРЕДСТВОМ ИНТЕГРАЦИИ В ОБРАЗОВАТЕЛЬНОЕ  ПРОСТРАНСТВО ДОУ  ЭЛЕМЕНТОВ ПЕДАГОГИЧЕСКОЙ СИСТЕМЫ МАРИИ МОНТЕССОРИ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072206"/>
            <a:ext cx="6400800" cy="538178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Вовкогон А.В.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pic>
        <p:nvPicPr>
          <p:cNvPr id="5" name="Рисунок 5" descr="1 (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9722">
            <a:off x="642910" y="2571744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1 (3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8429">
            <a:off x="4572000" y="2071678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3" descr="CIMG11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00306"/>
            <a:ext cx="400052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928802"/>
            <a:ext cx="38895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проект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«Подсолнух»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286124"/>
            <a:ext cx="407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ru-RU" sz="3200" i="1" u="sng" dirty="0" smtClean="0">
                <a:solidFill>
                  <a:srgbClr val="0070C0"/>
                </a:solidFill>
                <a:latin typeface="Arial Narrow" pitchFamily="34" charset="0"/>
              </a:rPr>
              <a:t>Цель проекта:</a:t>
            </a:r>
          </a:p>
          <a:p>
            <a:pPr marL="552450" indent="-552450"/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 создать единое</a:t>
            </a:r>
          </a:p>
          <a:p>
            <a:pPr marL="552450" indent="-552450"/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пространство для</a:t>
            </a:r>
          </a:p>
          <a:p>
            <a:pPr marL="552450" indent="-552450"/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творчества детей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pic>
        <p:nvPicPr>
          <p:cNvPr id="5" name="Рисунок 4" descr="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0058">
            <a:off x="6103403" y="2611172"/>
            <a:ext cx="2786082" cy="3714776"/>
          </a:xfrm>
          <a:prstGeom prst="rect">
            <a:avLst/>
          </a:prstGeom>
        </p:spPr>
      </p:pic>
      <p:pic>
        <p:nvPicPr>
          <p:cNvPr id="7" name="Рисунок 6" descr="2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071810"/>
            <a:ext cx="4000496" cy="3000372"/>
          </a:xfrm>
          <a:prstGeom prst="rect">
            <a:avLst/>
          </a:prstGeom>
        </p:spPr>
      </p:pic>
      <p:pic>
        <p:nvPicPr>
          <p:cNvPr id="6" name="Рисунок 5" descr="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714488"/>
            <a:ext cx="2786082" cy="37147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92880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Зона сенсорного развития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928934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Мой </a:t>
            </a:r>
            <a:r>
              <a:rPr lang="ru-RU" sz="3600" dirty="0" err="1" smtClean="0">
                <a:solidFill>
                  <a:srgbClr val="C00000"/>
                </a:solidFill>
                <a:latin typeface="Comic Sans MS" pitchFamily="66" charset="0"/>
              </a:rPr>
              <a:t>блог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3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  <a:hlinkClick r:id="rId3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  <a:hlinkClick r:id="rId3"/>
              </a:rPr>
              <a:t>vzroslim-o-detyah.blogspot.com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 для презентации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643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Желаю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Оригинальных идей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Смелых решений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Профессионального  роста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928910"/>
            <a:ext cx="4857784" cy="3929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окончила Челябинский государственный университет по специальности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«педагог-психолог»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2012г.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_DSC00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376">
            <a:off x="6655935" y="1697750"/>
            <a:ext cx="2182813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CpFNpnFp3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9843">
            <a:off x="5000628" y="3500438"/>
            <a:ext cx="20462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1714488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Анастасия Вовкогон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3857652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Опыт работы: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428868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Центр научных праздников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«Академия Почемучки»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Детский сад Центр развития ребёнка №425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Монтессори центр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 «Секрет Детства» г. Челябинск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Филиал Детского сада Центра развития ребёнка №17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8" name="Рисунок 6" descr="get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6571">
            <a:off x="7237655" y="1360280"/>
            <a:ext cx="1790701" cy="267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getImage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86124"/>
            <a:ext cx="2143140" cy="32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getImage (3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5566">
            <a:off x="4929190" y="1714488"/>
            <a:ext cx="2278059" cy="152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5857916" cy="3929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  <a:t>Задатки к познавательной деятельности, являясь врождёнными, однако требуют дальнейшего развития.</a:t>
            </a:r>
            <a:b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100" b="1" i="1" dirty="0" smtClean="0">
                <a:solidFill>
                  <a:schemeClr val="tx2"/>
                </a:solidFill>
                <a:latin typeface="Arial Narrow" pitchFamily="34" charset="0"/>
              </a:rPr>
              <a:t>Но в  процессе развития познавательной сферы снижается познавательная активность дошкольников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97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786058"/>
            <a:ext cx="2805565" cy="19288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5716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Причины снижения познавательной активности: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85993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Зачастую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ребёнок является только субъектом педагогических воздействий.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В ходе непосредственно-образовательной деятельности педагоги чаще используют  пассивные методы обучения;</a:t>
            </a:r>
          </a:p>
          <a:p>
            <a:pPr>
              <a:defRPr/>
            </a:pPr>
            <a:endParaRPr lang="ru-RU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недостаточное количество  материалов для свободного экспериментирования, самостоятельного творческого поиска решений в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предметно-пространственной среде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45" y="0"/>
            <a:ext cx="912375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571612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изменения: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00306"/>
            <a:ext cx="550072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     Интеграция в образовательное пространство ДОУ  элементов педагогической системы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</a:rPr>
              <a:t>М.Монтессори</a:t>
            </a:r>
            <a:endParaRPr lang="ru-RU" sz="36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иде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285992"/>
            <a:ext cx="1685925" cy="2705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85926"/>
            <a:ext cx="8143932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ведущая роль в образовательном процессе  в системе Монтессори сдвигается с педагога на ребёнка. Ребёнок теперь не просто субъект, а активный объект;</a:t>
            </a:r>
          </a:p>
          <a:p>
            <a:pPr marL="552450" indent="-552450">
              <a:lnSpc>
                <a:spcPct val="80000"/>
              </a:lnSpc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2450" indent="-55245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свободной и самостоятельной деятельности создаются все предпосылки для активного развития познавательных процессов  и познавательной активности.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Char char="Ø"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2450" indent="-55245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уникальные дидактические монтессори-материалы и обучающая среда создают широкий простор для экспериментирования и творческого развития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3786214" cy="3143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Зона упражнений практической жизни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55" cy="6858000"/>
          </a:xfrm>
        </p:spPr>
      </p:pic>
      <p:pic>
        <p:nvPicPr>
          <p:cNvPr id="5" name="Рисунок 5" descr="1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4191022" cy="314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1 (4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14488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ПОЗНАВАТЕЛЬНОЕ РАЗВИТИЕ МЛАДШИХ ДОШКОЛЬНИКОВ ПОСРЕДСТВОМ ИНТЕГРАЦИИ В ОБРАЗОВАТЕЛЬНОЕ  ПРОСТРАНСТВО ДОУ  ЭЛЕМЕНТОВ ПЕДАГОГИЧЕСКОЙ СИСТЕМЫ МАРИИ МОНТЕССОРИ</vt:lpstr>
      <vt:lpstr>Образование: окончила Челябинский государственный университет по специальности  «педагог-психолог»  в 2012г. </vt:lpstr>
      <vt:lpstr>Опыт работы:</vt:lpstr>
      <vt:lpstr>   Проблема: Задатки к познавательной деятельности, являясь врождёнными, однако требуют дальнейшего развития.  Но в  процессе развития познавательной сферы снижается познавательная активность дошкольников  </vt:lpstr>
      <vt:lpstr>Слайд 5</vt:lpstr>
      <vt:lpstr>Слайд 6</vt:lpstr>
      <vt:lpstr>Слайд 7</vt:lpstr>
      <vt:lpstr>Зона упражнений практической жизни</vt:lpstr>
      <vt:lpstr>Слайд 9</vt:lpstr>
      <vt:lpstr>Слайд 10</vt:lpstr>
      <vt:lpstr>Слайд 11</vt:lpstr>
      <vt:lpstr>Слайд 12</vt:lpstr>
      <vt:lpstr>Слайд 13</vt:lpstr>
      <vt:lpstr>Желаю Оригинальных идей Смелых решений Профессионального  роста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МЛАДШИХ ДОШКОЛЬНИКОВ ПОСРЕДСТВОМ ИНТЕГРАЦИИ В ОБРАЗОВАТЕЛЬНОЕ  ПРОСТРАНСТВО ДОУ  ЭЛЕМЕНТОВ ПЕДАГОГИЧЕСКОЙ СИСТЕМЫ МАРИИ МОНТЕССОРИ</dc:title>
  <dc:creator>Nastya</dc:creator>
  <cp:lastModifiedBy>Nastya</cp:lastModifiedBy>
  <cp:revision>9</cp:revision>
  <dcterms:created xsi:type="dcterms:W3CDTF">2014-05-12T17:41:37Z</dcterms:created>
  <dcterms:modified xsi:type="dcterms:W3CDTF">2014-05-12T18:55:22Z</dcterms:modified>
</cp:coreProperties>
</file>