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9" r:id="rId5"/>
    <p:sldId id="260" r:id="rId6"/>
    <p:sldId id="262" r:id="rId7"/>
    <p:sldId id="264" r:id="rId8"/>
    <p:sldId id="263" r:id="rId9"/>
    <p:sldId id="266" r:id="rId10"/>
    <p:sldId id="267" r:id="rId11"/>
    <p:sldId id="265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0DB9-979B-4B67-8633-675C92FF1A7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3B69-8BBC-4B9C-81A0-601A49F6B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sva-ak.altai.ru/files/gallery_assist/4/gallery_assist209/prev/%D0%A8%D0%B8%D1%80%D1%8F%D0%B5%D0%B2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Шимолинская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Благовещенский район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Алтайский край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14488"/>
            <a:ext cx="6400800" cy="4857784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«Эхо Чечни будет долгим укором звучать...»</a:t>
            </a: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Кислицина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Л.И., классный руководитель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Первая Чеченская война-1994-1996 годы и Вторая Чеченская война 1999-2001 годы.</a:t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8" name="Содержимое 7" descr="22_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00108"/>
            <a:ext cx="4357686" cy="2869847"/>
          </a:xfrm>
        </p:spPr>
      </p:pic>
      <p:pic>
        <p:nvPicPr>
          <p:cNvPr id="7" name="Рисунок 6" descr="7ef5845615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857628"/>
            <a:ext cx="4071966" cy="2850377"/>
          </a:xfrm>
          <a:prstGeom prst="rect">
            <a:avLst/>
          </a:prstGeom>
        </p:spPr>
      </p:pic>
      <p:pic>
        <p:nvPicPr>
          <p:cNvPr id="10" name="Рисунок 9" descr="582105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571900" cy="48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Война в Чечне обошлась россиянам в несколько миллиардов долларов 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унесла жизни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более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120 тысяч человек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 обеих сторон 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 descr="56480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4286250" cy="3248025"/>
          </a:xfrm>
          <a:prstGeom prst="rect">
            <a:avLst/>
          </a:prstGeom>
        </p:spPr>
      </p:pic>
      <p:pic>
        <p:nvPicPr>
          <p:cNvPr id="7" name="Рисунок 6" descr="271987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143116"/>
            <a:ext cx="4762500" cy="3105150"/>
          </a:xfrm>
          <a:prstGeom prst="rect">
            <a:avLst/>
          </a:prstGeom>
        </p:spPr>
      </p:pic>
      <p:pic>
        <p:nvPicPr>
          <p:cNvPr id="9" name="Рисунок 8" descr="41642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24275"/>
            <a:ext cx="47625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двух Чеченских войнах приняли участие более 600 тысяч российских солдат и около 3 тысяч не вернулось</a:t>
            </a:r>
          </a:p>
        </p:txBody>
      </p:sp>
      <p:pic>
        <p:nvPicPr>
          <p:cNvPr id="3" name="Рисунок 2" descr="506594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0" y="1285860"/>
            <a:ext cx="4286250" cy="2857500"/>
          </a:xfrm>
          <a:prstGeom prst="rect">
            <a:avLst/>
          </a:prstGeom>
        </p:spPr>
      </p:pic>
      <p:pic>
        <p:nvPicPr>
          <p:cNvPr id="4" name="Рисунок 3" descr="508987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762500" cy="3181350"/>
          </a:xfrm>
          <a:prstGeom prst="rect">
            <a:avLst/>
          </a:prstGeom>
        </p:spPr>
      </p:pic>
      <p:pic>
        <p:nvPicPr>
          <p:cNvPr id="5" name="Рисунок 4" descr="655703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429000"/>
            <a:ext cx="47625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7145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Много мы знаем об этой войне, но есть эпизоды,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о которых не узнаем никогда.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/>
              <a:t>По-разному мы к ней относимся. Но все мы единодушны в утверждении:</a:t>
            </a:r>
            <a:br>
              <a:rPr lang="ru-RU" sz="2400" b="1" i="1" dirty="0" smtClean="0"/>
            </a:br>
            <a:r>
              <a:rPr lang="ru-RU" sz="2400" b="1" i="1" dirty="0" smtClean="0"/>
              <a:t> 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 должны гибнуть там наши солдаты – 18-20-летние мальчишки, которые еще недавно учились в наших школах, которых, может быть, кто-то из нас знал</a:t>
            </a:r>
            <a:r>
              <a:rPr lang="ru-RU" sz="2400" b="1" i="1" dirty="0" smtClean="0"/>
              <a:t>»</a:t>
            </a:r>
            <a:br>
              <a:rPr lang="ru-RU" sz="2400" b="1" i="1" dirty="0" smtClean="0"/>
            </a:br>
            <a:endParaRPr lang="ru-RU" sz="2400" dirty="0"/>
          </a:p>
        </p:txBody>
      </p:sp>
      <p:pic>
        <p:nvPicPr>
          <p:cNvPr id="3" name="Рисунок 2" descr="pics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71744"/>
            <a:ext cx="5969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269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В Алтайском крае 14 Героев Российской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Федерации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5934670"/>
            <a:ext cx="6869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Лишь некоторые из…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498254" cy="39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4" y="28572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Ширяев Григорий Викторович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62558" y="1571612"/>
            <a:ext cx="3681442" cy="4525963"/>
          </a:xfrm>
        </p:spPr>
        <p:txBody>
          <a:bodyPr>
            <a:normAutofit/>
          </a:bodyPr>
          <a:lstStyle/>
          <a:p>
            <a:r>
              <a:rPr lang="ru-RU" b="1" dirty="0"/>
              <a:t>·  Дата рождения </a:t>
            </a:r>
            <a:r>
              <a:rPr lang="ru-RU" b="1" dirty="0" smtClean="0"/>
              <a:t>-07.12.1977г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·  </a:t>
            </a:r>
            <a:r>
              <a:rPr lang="ru-RU" b="1" dirty="0"/>
              <a:t>Дата гибели - </a:t>
            </a:r>
            <a:br>
              <a:rPr lang="ru-RU" b="1" dirty="0"/>
            </a:br>
            <a:r>
              <a:rPr lang="ru-RU" b="1" dirty="0" smtClean="0"/>
              <a:t>4.02.2010 </a:t>
            </a:r>
            <a:r>
              <a:rPr lang="ru-RU" b="1" dirty="0"/>
              <a:t>г.</a:t>
            </a:r>
            <a:endParaRPr lang="ru-RU" dirty="0"/>
          </a:p>
          <a:p>
            <a:r>
              <a:rPr lang="ru-RU" b="1" dirty="0"/>
              <a:t>·  Звание - </a:t>
            </a:r>
            <a:r>
              <a:rPr lang="ru-RU" b="1" dirty="0" smtClean="0"/>
              <a:t>Капитан </a:t>
            </a:r>
            <a:endParaRPr lang="ru-RU" dirty="0"/>
          </a:p>
          <a:p>
            <a:r>
              <a:rPr lang="ru-RU" b="1" dirty="0"/>
              <a:t>·  Место гибели</a:t>
            </a:r>
            <a:br>
              <a:rPr lang="ru-RU" b="1" dirty="0"/>
            </a:br>
            <a:r>
              <a:rPr lang="ru-RU" b="1" dirty="0" err="1" smtClean="0"/>
              <a:t>Урус-Мартановский</a:t>
            </a:r>
            <a:r>
              <a:rPr lang="ru-RU" b="1" dirty="0" smtClean="0"/>
              <a:t> район </a:t>
            </a:r>
            <a:r>
              <a:rPr lang="ru-RU" b="1" dirty="0"/>
              <a:t>Чечни </a:t>
            </a:r>
            <a:r>
              <a:rPr lang="ru-RU" b="1" dirty="0" smtClean="0"/>
              <a:t>·</a:t>
            </a:r>
            <a:endParaRPr lang="ru-RU" b="1" dirty="0"/>
          </a:p>
        </p:txBody>
      </p:sp>
      <p:pic>
        <p:nvPicPr>
          <p:cNvPr id="6" name="Рисунок 5" descr="Ширяев1">
            <a:hlinkClick r:id="rId2" tooltip="&quot;Ширяев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88843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11" y="188640"/>
            <a:ext cx="962918" cy="150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972056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506" y="1268760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dirty="0"/>
              <a:t>7 декабря Григорию Ширяеву исполнилось бы </a:t>
            </a:r>
            <a:r>
              <a:rPr lang="ru-RU" sz="3200" dirty="0" smtClean="0"/>
              <a:t>35 лет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08720"/>
            <a:ext cx="37226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58" y="429"/>
            <a:ext cx="9636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03" y="2564904"/>
            <a:ext cx="1976973" cy="27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6236"/>
            <a:ext cx="2457403" cy="327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78" y="3356992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30" y="285728"/>
            <a:ext cx="464347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Григорий</a:t>
            </a:r>
            <a:r>
              <a:rPr lang="ru-RU" dirty="0"/>
              <a:t> </a:t>
            </a:r>
            <a:r>
              <a:rPr lang="ru-RU" b="1" dirty="0"/>
              <a:t>Ширяев</a:t>
            </a:r>
            <a:r>
              <a:rPr lang="ru-RU" dirty="0"/>
              <a:t> уходит на задание.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40427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785794"/>
            <a:ext cx="5072066" cy="6072206"/>
          </a:xfrm>
        </p:spPr>
        <p:txBody>
          <a:bodyPr>
            <a:normAutofit/>
          </a:bodyPr>
          <a:lstStyle/>
          <a:p>
            <a:r>
              <a:rPr lang="ru-RU" sz="2800" dirty="0"/>
              <a:t>Людмила </a:t>
            </a:r>
            <a:r>
              <a:rPr lang="ru-RU" sz="2800" b="1" dirty="0"/>
              <a:t>Ширяева</a:t>
            </a:r>
            <a:r>
              <a:rPr lang="ru-RU" sz="2800" dirty="0"/>
              <a:t>, мать Героя России, получила медаль </a:t>
            </a:r>
            <a:r>
              <a:rPr lang="ru-RU" sz="2800" dirty="0" smtClean="0"/>
              <a:t>«Родительская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Слава»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346764" cy="24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3871317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Алена_Бородулина.свеча_горе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214554"/>
            <a:ext cx="4038600" cy="267893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521494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… Мальчишки так хотели жить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умирать не собирались,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Но будут вороны кружить,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где месть и ненависть закрались.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неужели ж не понять,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что мы сейчас за все в ответе,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ком колокола звонят?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 дай Господь, по нашим детям.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sz="4800" b="1" i="1" u="sng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«Эхо Чечни будет долгим укором звучать...»</a:t>
            </a:r>
            <a:endParaRPr lang="ru-RU" sz="4800" i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u="sng" dirty="0">
                <a:solidFill>
                  <a:schemeClr val="accent3">
                    <a:lumMod val="50000"/>
                  </a:schemeClr>
                </a:solidFill>
              </a:rPr>
              <a:t>Классный час </a:t>
            </a:r>
            <a:r>
              <a:rPr lang="ru-RU" sz="5400" u="sng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br>
              <a:rPr lang="ru-RU" sz="5400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u="sng" dirty="0">
                <a:solidFill>
                  <a:schemeClr val="accent3">
                    <a:lumMod val="50000"/>
                  </a:schemeClr>
                </a:solidFill>
              </a:rPr>
              <a:t>урок мужества 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353561_ruki_i_svecha.jpg"/>
          <p:cNvPicPr>
            <a:picLocks noChangeAspect="1"/>
          </p:cNvPicPr>
          <p:nvPr/>
        </p:nvPicPr>
        <p:blipFill>
          <a:blip r:embed="rId2" cstate="print">
            <a:lum bright="-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Когда людям надоело воевать, они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устали от войны, они собрались вместе и пришли с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претензией к Богу: как же Он допускает войну?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Господь спросил их: кто же воюет? Люди ответили: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мы. – Тогда почему же вы пришли ко Мне?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(Древняя притча)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850" y="260350"/>
            <a:ext cx="8229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Мужество – это не мода,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Скорая, быстротечная,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Мужество – суть мужчины,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Прочная, долгая, вечная.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зернышко смелости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почвой подружится,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Вызреет в пору спелости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4400" spc="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Зернышко колосом мужества.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88913"/>
            <a:ext cx="84248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ts val="2800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12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декабря 1979 год. На заседании Политбюро ЦК КПСС было единогласно принято решение – ввести советские войска в Афганистан. 25 декабря в 15.00 в солнечный зимний день начался ввод войск. Первые погибшие появились уже через 2 часа. БМП не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удержалась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дороге и перевернулась (погибло 8 человек). В окрестностях Кабула разбился самолет (погибло 44 десантника).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ts val="2800"/>
            </a:pP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Так </a:t>
            </a:r>
            <a:r>
              <a:rPr lang="ru-RU" sz="2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начиналось то, что хочется забыть, но что обязательно надо помнить! </a:t>
            </a:r>
            <a:endParaRPr lang="ru-RU" sz="28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ts val="2800"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Помнить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чтобы не повторить!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3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571480"/>
            <a:ext cx="7786742" cy="1857388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Вспомним гордо и прямо погибших в борьбе.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Есть великое право: забывать о себе.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Есть высокое право: пожелать и посметь!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Стала вечною славой мгновенная смерть.</a:t>
            </a:r>
          </a:p>
          <a:p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143116"/>
            <a:ext cx="4040188" cy="395128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4000" dirty="0" smtClean="0"/>
              <a:t>"Поклянемся, друзья, не забыть тех парней, тех, кто жизни отдал на афганской земле"</a:t>
            </a:r>
            <a:r>
              <a:rPr lang="ru-RU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/>
              <a:t>6 октября в Благовещенском районе Алтайского края состоялась церемония открытия памятника, посвященного погибшим в ходе боевых действий в Афганистане и Чечне. </a:t>
            </a:r>
          </a:p>
          <a:p>
            <a:pPr indent="0">
              <a:buNone/>
            </a:pP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13" y="2276872"/>
            <a:ext cx="499876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0_02_0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8750" y="-33338"/>
            <a:ext cx="8985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абсолютном своём большинстве «ограниченный контингент»  в Афганистане составляла молодёжь, попавшая на войну чуть ли не со школьной скамьи. Люди, не имевшие почти жизненного опыта неожиданно оказались в чужой стране, в непривычной враждебной среде, в экстремальных обстоятельствах.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2663825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2400" b="1" i="1" dirty="0"/>
              <a:t>У солдат возникал вопрос: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</a:rPr>
              <a:t>зачем мы здесь</a:t>
            </a:r>
            <a:r>
              <a:rPr lang="ru-RU" sz="2400" b="1" i="1" dirty="0"/>
              <a:t>? И постоянно приходило понимание того, что этот мир, живущий по особенным законам, нужно оставить его в покое, дать возможность решить все проблемы самостоятельно, не влезая «в чужой монастырь со своим уставом». Это была своеобразная война, и иноземцы оказались в ней явно лишними, сыграв отнюдь не умиротворяющую роль, как это изначально планировалось.</a:t>
            </a:r>
          </a:p>
        </p:txBody>
      </p:sp>
      <p:pic>
        <p:nvPicPr>
          <p:cNvPr id="11268" name="Picture 4" descr="Scan10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2817661" cy="3641728"/>
          </a:xfrm>
          <a:prstGeom prst="rect">
            <a:avLst/>
          </a:prstGeom>
          <a:noFill/>
        </p:spPr>
      </p:pic>
      <p:pic>
        <p:nvPicPr>
          <p:cNvPr id="11269" name="Picture 5" descr="Scan10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8"/>
            <a:ext cx="5219700" cy="29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15 февраля 1989 г</a:t>
            </a:r>
            <a:r>
              <a:rPr lang="ru-RU" sz="2400" dirty="0"/>
              <a:t>. стал днем, когда кончился счет потерям наших солдат, офицеров, служащих. А итог печален. Более 13 тыс. матерей и отцов не дождались своих сыновей, не услышали они: </a:t>
            </a:r>
            <a:r>
              <a:rPr lang="ru-RU" sz="2400" i="1" dirty="0"/>
              <a:t>«Мама, я пришел…»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Picture 4" descr="2007-50-2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6165624" cy="44066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19" y="1916832"/>
            <a:ext cx="2449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вернулись! Слышите, вернулись!</a:t>
            </a:r>
            <a:br>
              <a:rPr lang="ru-RU" dirty="0"/>
            </a:br>
            <a:r>
              <a:rPr lang="ru-RU" dirty="0"/>
              <a:t>Принимайте нас какие есть,</a:t>
            </a:r>
            <a:br>
              <a:rPr lang="ru-RU" dirty="0"/>
            </a:br>
            <a:r>
              <a:rPr lang="ru-RU" dirty="0"/>
              <a:t>Мы от совести своей не отвернулись,</a:t>
            </a:r>
            <a:br>
              <a:rPr lang="ru-RU" dirty="0"/>
            </a:br>
            <a:r>
              <a:rPr lang="ru-RU" dirty="0"/>
              <a:t>И не уронили свою честь.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/>
              <a:t>Война в Афганистане для наших солдат закончилась, но уже в декабре 1994 г. началась новая, не менее кровопролитная война в Чечне.</a:t>
            </a:r>
          </a:p>
        </p:txBody>
      </p:sp>
      <p:pic>
        <p:nvPicPr>
          <p:cNvPr id="5" name="Рисунок 4" descr="pervaya_chechen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643602" cy="517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548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«Шимолинская СОШ» Благовещенский район Алтайский край</vt:lpstr>
      <vt:lpstr>«Эхо Чечни будет долгим укором звучать...»</vt:lpstr>
      <vt:lpstr>Слайд 3</vt:lpstr>
      <vt:lpstr>Слайд 4</vt:lpstr>
      <vt:lpstr>Слайд 5</vt:lpstr>
      <vt:lpstr>Слайд 6</vt:lpstr>
      <vt:lpstr>Слайд 7</vt:lpstr>
      <vt:lpstr>15 февраля 1989 г. стал днем, когда кончился счет потерям наших солдат, офицеров, служащих. А итог печален. Более 13 тыс. матерей и отцов не дождались своих сыновей, не услышали они: «Мама, я пришел…»  </vt:lpstr>
      <vt:lpstr>Слайд 9</vt:lpstr>
      <vt:lpstr>Первая Чеченская война-1994-1996 годы и Вторая Чеченская война 1999-2001 годы. </vt:lpstr>
      <vt:lpstr>Война в Чечне обошлась россиянам в несколько миллиардов долларов и унесла жизни  более 120 тысяч человек с обеих сторон . </vt:lpstr>
      <vt:lpstr>В двух Чеченских войнах приняли участие более 600 тысяч российских солдат и около 3 тысяч не вернулось</vt:lpstr>
      <vt:lpstr>Много мы знаем об этой войне, но есть эпизоды,  о которых не узнаем никогда.  По-разному мы к ней относимся. Но все мы единодушны в утверждении:  «Не должны гибнуть там наши солдаты – 18-20-летние мальчишки, которые еще недавно учились в наших школах, которых, может быть, кто-то из нас знал» </vt:lpstr>
      <vt:lpstr>В Алтайском крае 14 Героев Российской  Федерации</vt:lpstr>
      <vt:lpstr>Ширяев Григорий Викторович </vt:lpstr>
      <vt:lpstr>Слайд 16</vt:lpstr>
      <vt:lpstr>Слайд 17</vt:lpstr>
      <vt:lpstr>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2011-02-06T12:15:27Z</dcterms:created>
  <dcterms:modified xsi:type="dcterms:W3CDTF">2013-11-15T13:34:34Z</dcterms:modified>
</cp:coreProperties>
</file>