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D416B3C-B3B4-4043-81B8-53FB807AACDA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469460-120B-4EC8-A0EF-B0BF49BF3D3E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6FD0E3-7E85-40BF-9D17-858F6F8EAB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Иван Сергеевич Лукин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«Герои Отечества»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6612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   C 1958 </a:t>
            </a:r>
            <a:r>
              <a:rPr lang="ru-RU" dirty="0" smtClean="0"/>
              <a:t>по 1975годы возглавлял отряд военизированной пожарной охраны города Сочи</a:t>
            </a:r>
            <a:r>
              <a:rPr lang="en-US" dirty="0" smtClean="0"/>
              <a:t>.</a:t>
            </a:r>
            <a:r>
              <a:rPr lang="ru-RU" dirty="0" smtClean="0"/>
              <a:t> Год от ода росло техническое оснащение вверенной ему части</a:t>
            </a:r>
            <a:r>
              <a:rPr lang="en-US" dirty="0" smtClean="0"/>
              <a:t>,</a:t>
            </a:r>
            <a:r>
              <a:rPr lang="ru-RU" dirty="0" smtClean="0"/>
              <a:t> появлялись новейшие средства пожаротушения</a:t>
            </a:r>
            <a:r>
              <a:rPr lang="en-US" dirty="0" smtClean="0"/>
              <a:t>,</a:t>
            </a:r>
            <a:r>
              <a:rPr lang="ru-RU" dirty="0" smtClean="0"/>
              <a:t> сложная автоматика</a:t>
            </a:r>
            <a:r>
              <a:rPr lang="en-US" dirty="0" smtClean="0"/>
              <a:t>,</a:t>
            </a:r>
            <a:r>
              <a:rPr lang="ru-RU" dirty="0" smtClean="0"/>
              <a:t> строились новые пожарные депо</a:t>
            </a:r>
            <a:r>
              <a:rPr lang="en-US" dirty="0" smtClean="0"/>
              <a:t>.</a:t>
            </a:r>
            <a:r>
              <a:rPr lang="ru-RU" dirty="0" smtClean="0"/>
              <a:t> Отряд</a:t>
            </a:r>
            <a:r>
              <a:rPr lang="en-US" dirty="0" smtClean="0"/>
              <a:t>,</a:t>
            </a:r>
            <a:r>
              <a:rPr lang="ru-RU" dirty="0" smtClean="0"/>
              <a:t> которым руководил полковник Лукин был лучшим в Краснодарском Крае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218" name="Picture 2" descr="C:\Users\FRIDON~1\AppData\Local\Temp\Rar$DIa1.148\0010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310763" cy="22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RIDON~1\AppData\Local\Temp\Rar$DIa0.599\0010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46984"/>
            <a:ext cx="2880320" cy="19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3791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В 1966 голу Иван Сергеевич Лукин был удостоен одной из самых почетных наград – медалью </a:t>
            </a:r>
          </a:p>
          <a:p>
            <a:pPr marL="45720" indent="0">
              <a:buNone/>
            </a:pPr>
            <a:r>
              <a:rPr lang="ru-RU" dirty="0" smtClean="0"/>
              <a:t>«За отвагу на пожаре»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5638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FRIDON~1\AppData\Local\Temp\Rar$DIa0.890\0010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3096344" cy="20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   Это произошло 24 декабря 1965 года</a:t>
            </a:r>
            <a:r>
              <a:rPr lang="en-US" dirty="0" smtClean="0"/>
              <a:t>.</a:t>
            </a:r>
            <a:r>
              <a:rPr lang="ru-RU" dirty="0" smtClean="0"/>
              <a:t> Проезжая по улице Советской</a:t>
            </a:r>
            <a:r>
              <a:rPr lang="en-US" dirty="0" smtClean="0"/>
              <a:t>, </a:t>
            </a:r>
            <a:r>
              <a:rPr lang="ru-RU" dirty="0" smtClean="0"/>
              <a:t>начальник сочинского отряда военизированной пожарной охраны города Сочи И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 Лукин заметил</a:t>
            </a:r>
            <a:r>
              <a:rPr lang="en-US" dirty="0" smtClean="0"/>
              <a:t>,</a:t>
            </a:r>
            <a:r>
              <a:rPr lang="ru-RU" dirty="0" smtClean="0"/>
              <a:t>что мансарда одного из домов объята пламенем</a:t>
            </a:r>
            <a:r>
              <a:rPr lang="en-US" dirty="0" smtClean="0"/>
              <a:t>.</a:t>
            </a:r>
            <a:r>
              <a:rPr lang="ru-RU" dirty="0" smtClean="0"/>
              <a:t> Невзирая на разбушевавшийся огонь</a:t>
            </a:r>
            <a:r>
              <a:rPr lang="en-US" dirty="0" smtClean="0"/>
              <a:t>,</a:t>
            </a:r>
            <a:r>
              <a:rPr lang="ru-RU" dirty="0" smtClean="0"/>
              <a:t> он бросился на второй этаж</a:t>
            </a:r>
            <a:r>
              <a:rPr lang="en-US" dirty="0" smtClean="0"/>
              <a:t>. </a:t>
            </a:r>
            <a:r>
              <a:rPr lang="ru-RU" dirty="0" smtClean="0"/>
              <a:t>Сквозь дым он заметил на кровати человека и на себе вынес прикованного к постели больного человека во двор</a:t>
            </a:r>
            <a:r>
              <a:rPr lang="en-US" dirty="0" smtClean="0"/>
              <a:t>. </a:t>
            </a:r>
            <a:r>
              <a:rPr lang="ru-RU" dirty="0" smtClean="0"/>
              <a:t>Затем успокоил людей и организовал борьбу с огнем</a:t>
            </a:r>
            <a:r>
              <a:rPr lang="en-US" dirty="0" smtClean="0"/>
              <a:t>. </a:t>
            </a:r>
            <a:r>
              <a:rPr lang="ru-RU" dirty="0" smtClean="0"/>
              <a:t>Прибывшая тут же пожарная команда быстро потушила пожар</a:t>
            </a:r>
            <a:r>
              <a:rPr lang="en-US" dirty="0" smtClean="0"/>
              <a:t>.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FRIDON~1\AppData\Local\Temp\Rar$DIa0.105\0010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255708" cy="22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FRIDON~1\AppData\Local\Temp\Rar$DIa0.461\0010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0649"/>
            <a:ext cx="2852754" cy="21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FRIDON~1\AppData\Local\Temp\Rar$DIa0.947\001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36416"/>
            <a:ext cx="2808312" cy="19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FRIDON~1\AppData\Local\Temp\Rar$DIa0.301\0010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96179"/>
            <a:ext cx="2643854" cy="17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FRIDON~1\AppData\Local\Temp\Rar$DIa0.428\00100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31177"/>
            <a:ext cx="3240436" cy="21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С 1975 по 2001 годы Иван Сергеевич Лукин работал в институте «</a:t>
            </a:r>
            <a:r>
              <a:rPr lang="ru-RU" dirty="0" err="1" smtClean="0"/>
              <a:t>Южгипрокоммунстрой</a:t>
            </a:r>
            <a:r>
              <a:rPr lang="ru-RU" dirty="0" smtClean="0"/>
              <a:t>» на должности инженера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Сейчас Ивана Сергеевича</a:t>
            </a:r>
            <a:r>
              <a:rPr lang="en-US" dirty="0" smtClean="0"/>
              <a:t> </a:t>
            </a:r>
            <a:r>
              <a:rPr lang="ru-RU" dirty="0" smtClean="0"/>
              <a:t>уже нет в живых</a:t>
            </a:r>
            <a:r>
              <a:rPr lang="en-US" dirty="0" smtClean="0"/>
              <a:t>, </a:t>
            </a:r>
            <a:r>
              <a:rPr lang="ru-RU" dirty="0" smtClean="0"/>
              <a:t>но память о нем навсегда останется в сердцах людей ради которых он жил и «горел»</a:t>
            </a:r>
            <a:r>
              <a:rPr lang="en-US" dirty="0" smtClean="0"/>
              <a:t>. </a:t>
            </a:r>
            <a:r>
              <a:rPr lang="ru-RU" dirty="0" smtClean="0"/>
              <a:t>Именно такие люди как он и есть – «Герои Отечества»!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Человек и огонь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      Тысячи раз в годы войны произносил старшина –артиллерист Иван Сергеевич Лукин команду</a:t>
            </a:r>
            <a:r>
              <a:rPr lang="en-US" dirty="0" smtClean="0"/>
              <a:t>:</a:t>
            </a:r>
            <a:r>
              <a:rPr lang="ru-RU" dirty="0" smtClean="0"/>
              <a:t> «Огонь!»</a:t>
            </a:r>
            <a:r>
              <a:rPr lang="en-US" dirty="0" smtClean="0"/>
              <a:t>, </a:t>
            </a:r>
            <a:r>
              <a:rPr lang="ru-RU" dirty="0" smtClean="0"/>
              <a:t>пока на стене поверженного рейхстага куском угля не поставил свою подпись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ru-RU" dirty="0" smtClean="0"/>
              <a:t>Огонь</a:t>
            </a:r>
            <a:r>
              <a:rPr lang="en-US" dirty="0" smtClean="0"/>
              <a:t>…</a:t>
            </a:r>
            <a:r>
              <a:rPr lang="ru-RU" dirty="0" smtClean="0"/>
              <a:t> У человека с ним не всегда одинаковые отношения</a:t>
            </a:r>
            <a:r>
              <a:rPr lang="en-US" dirty="0" smtClean="0"/>
              <a:t>.</a:t>
            </a:r>
            <a:r>
              <a:rPr lang="ru-RU" dirty="0" smtClean="0"/>
              <a:t> Огонь – друг</a:t>
            </a:r>
            <a:r>
              <a:rPr lang="en-US" dirty="0" smtClean="0"/>
              <a:t>,</a:t>
            </a:r>
            <a:r>
              <a:rPr lang="ru-RU" dirty="0" smtClean="0"/>
              <a:t> огонь – злейший враг</a:t>
            </a:r>
            <a:r>
              <a:rPr lang="en-US" dirty="0" smtClean="0"/>
              <a:t>.</a:t>
            </a:r>
            <a:r>
              <a:rPr lang="ru-RU" dirty="0" smtClean="0"/>
              <a:t> Третьего не дано</a:t>
            </a:r>
            <a:r>
              <a:rPr lang="en-US" dirty="0" smtClean="0"/>
              <a:t>.</a:t>
            </a:r>
            <a:r>
              <a:rPr lang="ru-RU" dirty="0" smtClean="0"/>
              <a:t> У Ивана Сергеевич огонь в друзьях никогда не ходил</a:t>
            </a:r>
            <a:r>
              <a:rPr lang="en-US" dirty="0" smtClean="0"/>
              <a:t>.</a:t>
            </a:r>
            <a:r>
              <a:rPr lang="ru-RU" dirty="0" smtClean="0"/>
              <a:t> За 40 лет службы в пожарной охране ему все время приходилось вести с огнем непримиримую борьбу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Лукин Иван Сергеевич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родился 7 мая 1914 года в деревне </a:t>
            </a:r>
            <a:r>
              <a:rPr lang="ru-RU" dirty="0" err="1" smtClean="0"/>
              <a:t>Рысино</a:t>
            </a:r>
            <a:r>
              <a:rPr lang="ru-RU" dirty="0" smtClean="0"/>
              <a:t> </a:t>
            </a:r>
            <a:r>
              <a:rPr lang="ru-RU" dirty="0" err="1" smtClean="0"/>
              <a:t>Локнянского</a:t>
            </a:r>
            <a:r>
              <a:rPr lang="ru-RU" dirty="0" smtClean="0"/>
              <a:t> района Великолукской области</a:t>
            </a:r>
            <a:r>
              <a:rPr lang="en-US" dirty="0" smtClean="0"/>
              <a:t>.</a:t>
            </a:r>
            <a:r>
              <a:rPr lang="ru-RU" dirty="0" smtClean="0"/>
              <a:t> С 1935 года находился на службе в органах МВД</a:t>
            </a:r>
            <a:r>
              <a:rPr lang="en-US" dirty="0" smtClean="0"/>
              <a:t>.</a:t>
            </a:r>
            <a:r>
              <a:rPr lang="ru-RU" dirty="0" smtClean="0"/>
              <a:t> Без отрыва от службы проходил обучение и окончил Ленинградский пожарный техникум (1938год)</a:t>
            </a:r>
            <a:r>
              <a:rPr lang="en-US" dirty="0" smtClean="0"/>
              <a:t>. </a:t>
            </a:r>
            <a:r>
              <a:rPr lang="ru-RU" dirty="0" smtClean="0"/>
              <a:t>В декабре 1940 года был призван на срочную службу в </a:t>
            </a:r>
            <a:r>
              <a:rPr lang="ru-RU" dirty="0" err="1" smtClean="0"/>
              <a:t>Крвснодар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026" name="Picture 2" descr="C:\Users\FRIDON~1\AppData\Local\Temp\Rar$DIa0.133\0010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5415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Войну встретил в ГВК 291 отдельного Зенитного артиллеристского дивизиона в районе города Бреста</a:t>
            </a:r>
            <a:r>
              <a:rPr lang="en-US" dirty="0" smtClean="0"/>
              <a:t>.</a:t>
            </a:r>
            <a:r>
              <a:rPr lang="ru-RU" dirty="0" smtClean="0"/>
              <a:t>Потом защищал Москву</a:t>
            </a:r>
            <a:r>
              <a:rPr lang="en-US" dirty="0" smtClean="0"/>
              <a:t>. </a:t>
            </a:r>
            <a:r>
              <a:rPr lang="ru-RU" dirty="0" smtClean="0"/>
              <a:t>Его орудийный расчет поддерживал огнем бойцов дивизии генерала Панфилова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FRIDON~1\AppData\Local\Temp\Rar$DIa0.763\0010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866"/>
            <a:ext cx="3135086" cy="45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Человек и огонь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А дальше были Курская дуга</a:t>
            </a:r>
            <a:r>
              <a:rPr lang="en-US" dirty="0" smtClean="0"/>
              <a:t>,</a:t>
            </a:r>
            <a:r>
              <a:rPr lang="ru-RU" dirty="0" smtClean="0"/>
              <a:t> Варшава</a:t>
            </a:r>
            <a:r>
              <a:rPr lang="en-US" dirty="0" smtClean="0"/>
              <a:t>,</a:t>
            </a:r>
            <a:r>
              <a:rPr lang="ru-RU" dirty="0" smtClean="0"/>
              <a:t> Берлин</a:t>
            </a:r>
            <a:r>
              <a:rPr lang="en-US" dirty="0" smtClean="0"/>
              <a:t>, </a:t>
            </a:r>
            <a:r>
              <a:rPr lang="ru-RU" dirty="0" smtClean="0"/>
              <a:t>где и закончил войну старшиной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76098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684782" cy="30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63140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Награжден</a:t>
            </a:r>
            <a:r>
              <a:rPr lang="en-US" sz="1800" dirty="0" smtClean="0"/>
              <a:t>:</a:t>
            </a:r>
            <a:r>
              <a:rPr lang="ru-RU" sz="1800" dirty="0" smtClean="0"/>
              <a:t> орденом Отечественной войны </a:t>
            </a:r>
            <a:r>
              <a:rPr lang="en-US" sz="1800" dirty="0" smtClean="0"/>
              <a:t>II</a:t>
            </a:r>
            <a:r>
              <a:rPr lang="ru-RU" sz="1800" dirty="0" smtClean="0"/>
              <a:t> степени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764704"/>
            <a:ext cx="3346704" cy="639762"/>
          </a:xfrm>
        </p:spPr>
        <p:txBody>
          <a:bodyPr/>
          <a:lstStyle/>
          <a:p>
            <a:r>
              <a:rPr lang="ru-RU" sz="1800" dirty="0" smtClean="0"/>
              <a:t>Награжден</a:t>
            </a:r>
            <a:r>
              <a:rPr lang="en-US" sz="1800" dirty="0" smtClean="0"/>
              <a:t>: </a:t>
            </a:r>
            <a:r>
              <a:rPr lang="ru-RU" sz="1800" dirty="0" smtClean="0"/>
              <a:t>двумя орденами Красной звезды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3" y="4372168"/>
            <a:ext cx="668612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Лукин Иван </a:t>
            </a:r>
            <a:r>
              <a:rPr lang="ru-RU" dirty="0" smtClean="0">
                <a:solidFill>
                  <a:srgbClr val="FF0000"/>
                </a:solidFill>
              </a:rPr>
              <a:t>Сергеевич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119" y="14001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0" y="1836738"/>
            <a:ext cx="2065622" cy="20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1"/>
          <p:cNvSpPr txBox="1">
            <a:spLocks/>
          </p:cNvSpPr>
          <p:nvPr/>
        </p:nvSpPr>
        <p:spPr>
          <a:xfrm>
            <a:off x="1115616" y="764704"/>
            <a:ext cx="334670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Награжден: орденом Отечественной войны II степени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520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Награжден</a:t>
            </a:r>
            <a:r>
              <a:rPr lang="en-US" sz="1800" dirty="0" smtClean="0"/>
              <a:t>:</a:t>
            </a:r>
            <a:r>
              <a:rPr lang="ru-RU" sz="1800" dirty="0" smtClean="0"/>
              <a:t>медалью </a:t>
            </a:r>
          </a:p>
          <a:p>
            <a:r>
              <a:rPr lang="ru-RU" sz="1800" dirty="0" smtClean="0"/>
              <a:t>«За отвагу»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Награжден</a:t>
            </a:r>
            <a:r>
              <a:rPr lang="en-US" sz="1800" dirty="0"/>
              <a:t>:</a:t>
            </a:r>
            <a:r>
              <a:rPr lang="ru-RU" sz="1800" dirty="0"/>
              <a:t>медалью </a:t>
            </a:r>
          </a:p>
          <a:p>
            <a:r>
              <a:rPr lang="ru-RU" sz="1800" dirty="0"/>
              <a:t>«За </a:t>
            </a:r>
            <a:r>
              <a:rPr lang="ru-RU" sz="1800" dirty="0" smtClean="0"/>
              <a:t>оборону </a:t>
            </a:r>
            <a:r>
              <a:rPr lang="ru-RU" sz="1800" dirty="0"/>
              <a:t>М</a:t>
            </a:r>
            <a:r>
              <a:rPr lang="ru-RU" sz="1800" dirty="0" smtClean="0"/>
              <a:t>осквы»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5" y="4372168"/>
            <a:ext cx="67581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Лукин Иван Сергеевич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19" y="1400175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0" y="1565275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Награжден</a:t>
            </a:r>
            <a:r>
              <a:rPr lang="en-US" sz="1800" dirty="0" smtClean="0"/>
              <a:t>:</a:t>
            </a:r>
            <a:r>
              <a:rPr lang="ru-RU" sz="1800" dirty="0" smtClean="0"/>
              <a:t> тремя медалями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r>
              <a:rPr lang="ru-RU" sz="1800" dirty="0" smtClean="0"/>
              <a:t>«За боевые заслуги»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Награжден</a:t>
            </a:r>
            <a:r>
              <a:rPr lang="en-US" sz="1800" dirty="0" smtClean="0"/>
              <a:t>:</a:t>
            </a:r>
            <a:r>
              <a:rPr lang="ru-RU" sz="1800" dirty="0" smtClean="0"/>
              <a:t> медалью </a:t>
            </a:r>
          </a:p>
          <a:p>
            <a:r>
              <a:rPr lang="ru-RU" sz="1800" dirty="0" smtClean="0"/>
              <a:t>«За победу над Германией»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rgbClr val="FF0000"/>
                </a:solidFill>
              </a:rPr>
              <a:t>Лукин Иван Сергеевич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169" y="1681162"/>
            <a:ext cx="1181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7" y="195103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Лукин Иван Сергеевич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С1945 по 1975 оды служил в органах МВД на должностях среднего и старшего начального состава в г. Перми, Краснодаре, в Армении в городе Сочи.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009" y="1325624"/>
            <a:ext cx="3227439" cy="488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3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521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Иван Сергеевич Лукин</vt:lpstr>
      <vt:lpstr>Человек и огонь</vt:lpstr>
      <vt:lpstr> Лукин Иван Сергеевич </vt:lpstr>
      <vt:lpstr>Человек и огонь</vt:lpstr>
      <vt:lpstr>Человек и огонь</vt:lpstr>
      <vt:lpstr>Лукин Иван Сергеевич </vt:lpstr>
      <vt:lpstr>Лукин Иван Сергеевич </vt:lpstr>
      <vt:lpstr>Лукин Иван Сергеевич </vt:lpstr>
      <vt:lpstr>Лукин Иван Сергеевич</vt:lpstr>
      <vt:lpstr>Человек и огонь</vt:lpstr>
      <vt:lpstr>Человек и огонь</vt:lpstr>
      <vt:lpstr>Человек и огонь</vt:lpstr>
      <vt:lpstr>Человек и огонь</vt:lpstr>
      <vt:lpstr>Человек и огонь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Лукин</dc:title>
  <dc:creator>Фридон Закарая</dc:creator>
  <cp:lastModifiedBy>Фридон Закарая</cp:lastModifiedBy>
  <cp:revision>22</cp:revision>
  <dcterms:created xsi:type="dcterms:W3CDTF">2014-12-02T21:36:59Z</dcterms:created>
  <dcterms:modified xsi:type="dcterms:W3CDTF">2015-04-20T10:01:47Z</dcterms:modified>
</cp:coreProperties>
</file>