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59" r:id="rId5"/>
    <p:sldId id="260" r:id="rId6"/>
    <p:sldId id="258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60093"/>
    <a:srgbClr val="0EF824"/>
    <a:srgbClr val="FB83F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83F2">
                <a:alpha val="33000"/>
              </a:srgb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4/5/2015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295401"/>
            <a:ext cx="7772400" cy="1447799"/>
          </a:xfrm>
        </p:spPr>
        <p:txBody>
          <a:bodyPr/>
          <a:lstStyle/>
          <a:p>
            <a:r>
              <a:rPr lang="ru-RU" dirty="0" smtClean="0">
                <a:solidFill>
                  <a:srgbClr val="D60093"/>
                </a:solidFill>
              </a:rPr>
              <a:t>Урок русского языка в 6 классе</a:t>
            </a:r>
            <a:endParaRPr lang="ru-RU" dirty="0">
              <a:solidFill>
                <a:srgbClr val="D60093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95600" y="4114800"/>
            <a:ext cx="5562600" cy="1752600"/>
          </a:xfrm>
        </p:spPr>
        <p:txBody>
          <a:bodyPr>
            <a:normAutofit/>
          </a:bodyPr>
          <a:lstStyle/>
          <a:p>
            <a:pPr algn="l">
              <a:defRPr/>
            </a:pPr>
            <a:r>
              <a:rPr lang="ru-RU" sz="2400" dirty="0" smtClean="0">
                <a:solidFill>
                  <a:srgbClr val="D60093"/>
                </a:solidFill>
                <a:latin typeface="Times New Roman" pitchFamily="18" charset="0"/>
              </a:rPr>
              <a:t>Бурая Оксана Анатольевна, </a:t>
            </a:r>
          </a:p>
          <a:p>
            <a:pPr algn="l">
              <a:defRPr/>
            </a:pPr>
            <a:r>
              <a:rPr lang="ru-RU" sz="2400" dirty="0" smtClean="0">
                <a:solidFill>
                  <a:srgbClr val="D60093"/>
                </a:solidFill>
                <a:latin typeface="Times New Roman" pitchFamily="18" charset="0"/>
              </a:rPr>
              <a:t>учитель  русского языка и литературы</a:t>
            </a:r>
          </a:p>
          <a:p>
            <a:pPr algn="l">
              <a:defRPr/>
            </a:pPr>
            <a:r>
              <a:rPr lang="ru-RU" sz="2400" dirty="0" smtClean="0">
                <a:solidFill>
                  <a:srgbClr val="D60093"/>
                </a:solidFill>
                <a:latin typeface="Times New Roman" pitchFamily="18" charset="0"/>
              </a:rPr>
              <a:t>СП  «ООШ № 23»  МАОУ  СОШ №38</a:t>
            </a:r>
            <a:endParaRPr lang="ru-RU" sz="2400" dirty="0" smtClean="0">
              <a:solidFill>
                <a:srgbClr val="D60093"/>
              </a:solidFill>
            </a:endParaRPr>
          </a:p>
          <a:p>
            <a:endParaRPr lang="ru-RU" dirty="0"/>
          </a:p>
        </p:txBody>
      </p:sp>
      <p:pic>
        <p:nvPicPr>
          <p:cNvPr id="4" name="Рисунок 3" descr="day_dreaming_md_wht.gif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tretch>
            <a:fillRect/>
          </a:stretch>
        </p:blipFill>
        <p:spPr>
          <a:xfrm flipH="1">
            <a:off x="304800" y="2895600"/>
            <a:ext cx="2350770" cy="258326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D60093"/>
                </a:solidFill>
              </a:rPr>
              <a:t>ТРЕТИЙ - ЛИШНИЙ</a:t>
            </a:r>
            <a:endParaRPr lang="ru-RU" b="1" dirty="0">
              <a:solidFill>
                <a:srgbClr val="D60093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ru-RU" sz="3200" dirty="0" smtClean="0"/>
          </a:p>
          <a:p>
            <a:pPr>
              <a:buNone/>
            </a:pPr>
            <a:r>
              <a:rPr lang="ru-RU" sz="3200" dirty="0" smtClean="0"/>
              <a:t>Н…КОГО НЕ ОБИЖАТЬ</a:t>
            </a:r>
          </a:p>
          <a:p>
            <a:pPr>
              <a:buNone/>
            </a:pPr>
            <a:endParaRPr lang="ru-RU" sz="3200" dirty="0" smtClean="0"/>
          </a:p>
          <a:p>
            <a:pPr>
              <a:buNone/>
            </a:pPr>
            <a:r>
              <a:rPr lang="ru-RU" sz="3200" dirty="0" smtClean="0"/>
              <a:t>Н…КОМУ ПОЖАЛЕТЬ</a:t>
            </a:r>
          </a:p>
          <a:p>
            <a:pPr>
              <a:buNone/>
            </a:pPr>
            <a:endParaRPr lang="ru-RU" sz="3200" dirty="0" smtClean="0"/>
          </a:p>
          <a:p>
            <a:pPr>
              <a:buNone/>
            </a:pPr>
            <a:r>
              <a:rPr lang="ru-RU" sz="3200" dirty="0" smtClean="0"/>
              <a:t>Н…ЧЕГО СКАЗАТЬ</a:t>
            </a:r>
            <a:endParaRPr lang="ru-RU" sz="3200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sz="3200" dirty="0" smtClean="0"/>
              <a:t>Н…ЧЕГО НЕ БОЯТЬСЯ</a:t>
            </a:r>
          </a:p>
          <a:p>
            <a:pPr>
              <a:buNone/>
            </a:pPr>
            <a:endParaRPr lang="ru-RU" sz="3200" dirty="0" smtClean="0"/>
          </a:p>
          <a:p>
            <a:pPr>
              <a:buNone/>
            </a:pPr>
            <a:r>
              <a:rPr lang="ru-RU" sz="3200" dirty="0" smtClean="0"/>
              <a:t>Н…ЧЕМ НЕ УДИВИШЬ</a:t>
            </a:r>
          </a:p>
          <a:p>
            <a:pPr>
              <a:buNone/>
            </a:pPr>
            <a:endParaRPr lang="ru-RU" sz="3200" dirty="0" smtClean="0"/>
          </a:p>
          <a:p>
            <a:pPr>
              <a:buNone/>
            </a:pPr>
            <a:r>
              <a:rPr lang="ru-RU" sz="3200" dirty="0" smtClean="0"/>
              <a:t>Н…КЕМ ЗАМЕНИТЬ</a:t>
            </a:r>
            <a:endParaRPr lang="ru-RU" sz="3200" dirty="0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rot="5400000">
            <a:off x="989806" y="3277394"/>
            <a:ext cx="152400" cy="150812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5400000">
            <a:off x="1904206" y="2134394"/>
            <a:ext cx="152400" cy="150812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rot="5400000">
            <a:off x="989806" y="4420394"/>
            <a:ext cx="152400" cy="150812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rot="5400000">
            <a:off x="5980906" y="2020094"/>
            <a:ext cx="228600" cy="150812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rot="5400000">
            <a:off x="5638006" y="3201194"/>
            <a:ext cx="152400" cy="150812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5400000">
            <a:off x="5180806" y="4344194"/>
            <a:ext cx="152400" cy="150812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Рисунок 16" descr="vopros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29000" y="5334000"/>
            <a:ext cx="1295400" cy="1295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b="1" dirty="0" smtClean="0">
                <a:solidFill>
                  <a:srgbClr val="D60093"/>
                </a:solidFill>
              </a:rPr>
              <a:t>Правописание отрицательных местоимений.</a:t>
            </a:r>
            <a:endParaRPr lang="ru-RU" b="1" dirty="0">
              <a:solidFill>
                <a:srgbClr val="D60093"/>
              </a:solidFill>
            </a:endParaRPr>
          </a:p>
        </p:txBody>
      </p:sp>
      <p:pic>
        <p:nvPicPr>
          <p:cNvPr id="4" name="Рисунок 3" descr="akadshlyapa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95599" y="3200400"/>
            <a:ext cx="3056587" cy="2438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D60093"/>
                </a:solidFill>
              </a:rPr>
              <a:t>СИНТАКСИЧЕСКИЙ РАЗБОР</a:t>
            </a:r>
            <a:endParaRPr lang="ru-RU" b="1" dirty="0">
              <a:solidFill>
                <a:srgbClr val="D60093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2819400"/>
            <a:ext cx="8229600" cy="33067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/>
              <a:t>	Тот (не) ошибается кто н…чего (не) делает.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D60093"/>
                </a:solidFill>
              </a:rPr>
              <a:t>СИНТАКСИЧЕСКИЙ РАЗБОР</a:t>
            </a:r>
            <a:endParaRPr lang="ru-RU" b="1" dirty="0">
              <a:solidFill>
                <a:srgbClr val="D60093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611563"/>
          </a:xfrm>
        </p:spPr>
        <p:txBody>
          <a:bodyPr/>
          <a:lstStyle/>
          <a:p>
            <a:pPr algn="ctr">
              <a:buNone/>
            </a:pPr>
            <a:r>
              <a:rPr lang="ru-RU" sz="3600" dirty="0" smtClean="0"/>
              <a:t>Тот </a:t>
            </a:r>
            <a:r>
              <a:rPr lang="ru-RU" sz="3600" dirty="0" smtClean="0"/>
              <a:t>не ошибается</a:t>
            </a:r>
            <a:r>
              <a:rPr lang="ru-RU" sz="3600" b="1" dirty="0" smtClean="0">
                <a:solidFill>
                  <a:srgbClr val="00B050"/>
                </a:solidFill>
              </a:rPr>
              <a:t>,</a:t>
            </a:r>
            <a:r>
              <a:rPr lang="ru-RU" sz="3600" dirty="0" smtClean="0"/>
              <a:t> </a:t>
            </a:r>
            <a:r>
              <a:rPr lang="ru-RU" sz="3600" dirty="0" smtClean="0"/>
              <a:t>кто </a:t>
            </a:r>
            <a:r>
              <a:rPr lang="ru-RU" sz="3600" dirty="0" smtClean="0"/>
              <a:t>ничего не </a:t>
            </a:r>
            <a:r>
              <a:rPr lang="ru-RU" sz="3600" dirty="0" smtClean="0"/>
              <a:t>делает.</a:t>
            </a:r>
          </a:p>
          <a:p>
            <a:pPr>
              <a:buNone/>
            </a:pPr>
            <a:endParaRPr lang="ru-RU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-1066800" y="3200400"/>
            <a:ext cx="91440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rot="5400000">
            <a:off x="6209506" y="2401094"/>
            <a:ext cx="228600" cy="150812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5029200" y="2667000"/>
            <a:ext cx="457200" cy="1588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rot="5400000">
            <a:off x="5410597" y="2742803"/>
            <a:ext cx="152400" cy="794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>
            <a:off x="6781800" y="3048000"/>
            <a:ext cx="457200" cy="1588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>
            <a:off x="1752600" y="3048000"/>
            <a:ext cx="457200" cy="1588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>
            <a:off x="5334000" y="3048000"/>
            <a:ext cx="457200" cy="1588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2667000" y="2286001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B050"/>
                </a:solidFill>
              </a:rPr>
              <a:t>гл.</a:t>
            </a:r>
            <a:endParaRPr lang="ru-RU" sz="2400" dirty="0">
              <a:solidFill>
                <a:srgbClr val="00B05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7467600" y="2362200"/>
            <a:ext cx="5652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rgbClr val="00B050"/>
                </a:solidFill>
              </a:rPr>
              <a:t>гл.</a:t>
            </a: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D60093"/>
                </a:solidFill>
              </a:rPr>
              <a:t>ЗАПОМНИ!</a:t>
            </a:r>
            <a:endParaRPr lang="ru-RU" b="1" dirty="0">
              <a:solidFill>
                <a:srgbClr val="D60093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429000" y="2667000"/>
            <a:ext cx="990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/>
              <a:t>НИ</a:t>
            </a:r>
            <a:endParaRPr lang="ru-RU" sz="4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4191000" y="2667000"/>
            <a:ext cx="4495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/>
              <a:t>КОГО</a:t>
            </a:r>
            <a:endParaRPr lang="ru-RU" sz="48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4495800" y="2438400"/>
            <a:ext cx="762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b="1" dirty="0" smtClean="0">
                <a:solidFill>
                  <a:srgbClr val="D60093"/>
                </a:solidFill>
              </a:rPr>
              <a:t>У</a:t>
            </a:r>
            <a:endParaRPr lang="ru-RU" sz="6600" b="1" dirty="0">
              <a:solidFill>
                <a:srgbClr val="D60093"/>
              </a:solidFill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rot="5400000" flipH="1" flipV="1">
            <a:off x="5524500" y="2552700"/>
            <a:ext cx="228600" cy="15240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3581400" y="2743200"/>
            <a:ext cx="685800" cy="1588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 flipH="1">
            <a:off x="5181599" y="2667000"/>
            <a:ext cx="21335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/>
              <a:t>КОГО</a:t>
            </a:r>
            <a:endParaRPr lang="ru-RU" sz="4800" b="1" dirty="0"/>
          </a:p>
        </p:txBody>
      </p:sp>
      <p:cxnSp>
        <p:nvCxnSpPr>
          <p:cNvPr id="24" name="Прямая соединительная линия 23"/>
          <p:cNvCxnSpPr/>
          <p:nvPr/>
        </p:nvCxnSpPr>
        <p:spPr>
          <a:xfrm rot="5400000">
            <a:off x="4152900" y="2857500"/>
            <a:ext cx="230188" cy="1588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rot="5400000" flipH="1" flipV="1">
            <a:off x="6515100" y="2552700"/>
            <a:ext cx="228600" cy="15240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3429000" y="4114800"/>
            <a:ext cx="1066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/>
              <a:t>НЕ</a:t>
            </a:r>
            <a:endParaRPr lang="ru-RU" sz="4800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4114800" y="4114801"/>
            <a:ext cx="228368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/>
              <a:t>КЕМ</a:t>
            </a:r>
            <a:endParaRPr lang="ru-RU" sz="4800" b="1" dirty="0"/>
          </a:p>
        </p:txBody>
      </p:sp>
      <p:cxnSp>
        <p:nvCxnSpPr>
          <p:cNvPr id="34" name="Прямая соединительная линия 33"/>
          <p:cNvCxnSpPr/>
          <p:nvPr/>
        </p:nvCxnSpPr>
        <p:spPr>
          <a:xfrm>
            <a:off x="3581400" y="4191000"/>
            <a:ext cx="609600" cy="1588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 rot="5400000" flipH="1" flipV="1">
            <a:off x="4076700" y="4305300"/>
            <a:ext cx="229394" cy="794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 rot="5400000" flipH="1" flipV="1">
            <a:off x="3962400" y="3886200"/>
            <a:ext cx="228600" cy="7620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4419601" y="3886200"/>
            <a:ext cx="762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b="1" dirty="0" smtClean="0">
                <a:solidFill>
                  <a:srgbClr val="D60093"/>
                </a:solidFill>
              </a:rPr>
              <a:t>С</a:t>
            </a:r>
            <a:endParaRPr lang="ru-RU" sz="6600" b="1" dirty="0">
              <a:solidFill>
                <a:srgbClr val="D60093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5410200" y="4114800"/>
            <a:ext cx="373148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/>
              <a:t>КЕМ</a:t>
            </a:r>
            <a:endParaRPr lang="ru-RU" sz="4800" b="1" dirty="0"/>
          </a:p>
        </p:txBody>
      </p:sp>
      <p:pic>
        <p:nvPicPr>
          <p:cNvPr id="51" name="Содержимое 50" descr="anim107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62000" y="2895600"/>
            <a:ext cx="1524000" cy="1524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6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22" grpId="0"/>
      <p:bldP spid="32" grpId="0"/>
      <p:bldP spid="49" grpId="0"/>
      <p:bldP spid="5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D60093"/>
                </a:solidFill>
              </a:rPr>
              <a:t>Джонни </a:t>
            </a:r>
            <a:endParaRPr lang="ru-RU" b="1" dirty="0">
              <a:solidFill>
                <a:srgbClr val="D60093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numCol="2">
            <a:normAutofit/>
          </a:bodyPr>
          <a:lstStyle/>
          <a:p>
            <a:pPr>
              <a:buNone/>
            </a:pPr>
            <a:r>
              <a:rPr lang="ru-RU" dirty="0" smtClean="0"/>
              <a:t>Жил на свете Джонни.</a:t>
            </a:r>
          </a:p>
          <a:p>
            <a:pPr>
              <a:buNone/>
            </a:pPr>
            <a:r>
              <a:rPr lang="ru-RU" dirty="0" smtClean="0"/>
              <a:t>Знаете его?</a:t>
            </a:r>
          </a:p>
          <a:p>
            <a:pPr>
              <a:buNone/>
            </a:pPr>
            <a:r>
              <a:rPr lang="ru-RU" dirty="0" smtClean="0"/>
              <a:t>Не было у Джонни</a:t>
            </a:r>
          </a:p>
          <a:p>
            <a:pPr>
              <a:buNone/>
            </a:pPr>
            <a:r>
              <a:rPr lang="ru-RU" dirty="0" smtClean="0"/>
              <a:t>Ровно н…чего:</a:t>
            </a:r>
          </a:p>
          <a:p>
            <a:pPr>
              <a:buNone/>
            </a:pPr>
            <a:r>
              <a:rPr lang="ru-RU" dirty="0" smtClean="0"/>
              <a:t>Н…чего покушать,</a:t>
            </a:r>
          </a:p>
          <a:p>
            <a:pPr>
              <a:buNone/>
            </a:pPr>
            <a:r>
              <a:rPr lang="ru-RU" dirty="0" smtClean="0"/>
              <a:t>Н…чего надеть,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Н…(к)чему стремиться,</a:t>
            </a:r>
          </a:p>
          <a:p>
            <a:pPr>
              <a:buNone/>
            </a:pPr>
            <a:r>
              <a:rPr lang="ru-RU" dirty="0" smtClean="0"/>
              <a:t>Н…(о)чем жалеть,</a:t>
            </a:r>
          </a:p>
          <a:p>
            <a:pPr>
              <a:buNone/>
            </a:pPr>
            <a:r>
              <a:rPr lang="ru-RU" dirty="0" smtClean="0"/>
              <a:t>Н…чего бояться,</a:t>
            </a:r>
          </a:p>
          <a:p>
            <a:pPr>
              <a:buNone/>
            </a:pPr>
            <a:r>
              <a:rPr lang="ru-RU" dirty="0" smtClean="0"/>
              <a:t>Н…чего терять.</a:t>
            </a:r>
          </a:p>
          <a:p>
            <a:pPr>
              <a:buNone/>
            </a:pPr>
            <a:r>
              <a:rPr lang="ru-RU" dirty="0" smtClean="0"/>
              <a:t>Хорошо живется,</a:t>
            </a:r>
          </a:p>
          <a:p>
            <a:pPr>
              <a:buNone/>
            </a:pPr>
            <a:r>
              <a:rPr lang="ru-RU" dirty="0" smtClean="0"/>
              <a:t>Н…чего сказать!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D60093"/>
                </a:solidFill>
              </a:rPr>
              <a:t>Джонни </a:t>
            </a:r>
            <a:endParaRPr lang="ru-RU" b="1" dirty="0">
              <a:solidFill>
                <a:srgbClr val="D60093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numCol="2">
            <a:normAutofit/>
          </a:bodyPr>
          <a:lstStyle/>
          <a:p>
            <a:pPr>
              <a:buNone/>
            </a:pPr>
            <a:r>
              <a:rPr lang="ru-RU" dirty="0" smtClean="0"/>
              <a:t>Жил на свете Джонни.</a:t>
            </a:r>
          </a:p>
          <a:p>
            <a:pPr>
              <a:buNone/>
            </a:pPr>
            <a:r>
              <a:rPr lang="ru-RU" dirty="0" smtClean="0"/>
              <a:t>Знаете его?</a:t>
            </a:r>
          </a:p>
          <a:p>
            <a:pPr>
              <a:buNone/>
            </a:pPr>
            <a:r>
              <a:rPr lang="ru-RU" dirty="0" smtClean="0"/>
              <a:t>Не было у Джонни</a:t>
            </a:r>
          </a:p>
          <a:p>
            <a:pPr>
              <a:buNone/>
            </a:pPr>
            <a:r>
              <a:rPr lang="ru-RU" dirty="0" smtClean="0"/>
              <a:t>Ровно ничего:</a:t>
            </a:r>
          </a:p>
          <a:p>
            <a:pPr>
              <a:buNone/>
            </a:pPr>
            <a:r>
              <a:rPr lang="ru-RU" dirty="0" smtClean="0"/>
              <a:t>Нечего покушать,</a:t>
            </a:r>
          </a:p>
          <a:p>
            <a:pPr>
              <a:buNone/>
            </a:pPr>
            <a:r>
              <a:rPr lang="ru-RU" dirty="0" smtClean="0"/>
              <a:t>Нечего надеть,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Не к чему стремиться,</a:t>
            </a:r>
          </a:p>
          <a:p>
            <a:pPr>
              <a:buNone/>
            </a:pPr>
            <a:r>
              <a:rPr lang="ru-RU" dirty="0" smtClean="0"/>
              <a:t>Не о чем жалеть,</a:t>
            </a:r>
          </a:p>
          <a:p>
            <a:pPr>
              <a:buNone/>
            </a:pPr>
            <a:r>
              <a:rPr lang="ru-RU" dirty="0" smtClean="0"/>
              <a:t>Нечего бояться,</a:t>
            </a:r>
          </a:p>
          <a:p>
            <a:pPr>
              <a:buNone/>
            </a:pPr>
            <a:r>
              <a:rPr lang="ru-RU" dirty="0" smtClean="0"/>
              <a:t>Нечего терять.</a:t>
            </a:r>
          </a:p>
          <a:p>
            <a:pPr>
              <a:buNone/>
            </a:pPr>
            <a:r>
              <a:rPr lang="ru-RU" dirty="0" smtClean="0"/>
              <a:t>Хорошо живется,</a:t>
            </a:r>
          </a:p>
          <a:p>
            <a:pPr>
              <a:buNone/>
            </a:pPr>
            <a:r>
              <a:rPr lang="ru-RU" dirty="0" smtClean="0"/>
              <a:t>Нечего сказать!</a:t>
            </a:r>
            <a:endParaRPr lang="ru-RU" dirty="0"/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 rot="5400000">
            <a:off x="2666206" y="3277394"/>
            <a:ext cx="152400" cy="150812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 rot="5400000">
            <a:off x="4952206" y="2134394"/>
            <a:ext cx="152400" cy="150812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rot="5400000">
            <a:off x="989806" y="4496594"/>
            <a:ext cx="152400" cy="150812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rot="5400000">
            <a:off x="4952206" y="1600994"/>
            <a:ext cx="152400" cy="150812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rot="5400000">
            <a:off x="913606" y="3886994"/>
            <a:ext cx="152400" cy="150812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5400000">
            <a:off x="4952206" y="2743994"/>
            <a:ext cx="152400" cy="150812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rot="5400000">
            <a:off x="4952206" y="3353594"/>
            <a:ext cx="152400" cy="150812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rot="5400000">
            <a:off x="4952206" y="4496594"/>
            <a:ext cx="152400" cy="150812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rot="10800000">
            <a:off x="1905000" y="3886200"/>
            <a:ext cx="228600" cy="1588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rot="10800000">
            <a:off x="838200" y="4419600"/>
            <a:ext cx="228600" cy="1588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10800000">
            <a:off x="838200" y="5029200"/>
            <a:ext cx="228600" cy="1588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rot="10800000">
            <a:off x="4800600" y="2133600"/>
            <a:ext cx="228600" cy="1588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rot="10800000">
            <a:off x="4800600" y="2743200"/>
            <a:ext cx="228600" cy="1588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rot="10800000">
            <a:off x="4800600" y="3276600"/>
            <a:ext cx="228600" cy="1588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 rot="10800000">
            <a:off x="4876800" y="3886200"/>
            <a:ext cx="228600" cy="1588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 rot="10800000">
            <a:off x="4876800" y="5029200"/>
            <a:ext cx="228600" cy="1588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Равно 33"/>
          <p:cNvSpPr/>
          <p:nvPr/>
        </p:nvSpPr>
        <p:spPr>
          <a:xfrm>
            <a:off x="5029200" y="2438400"/>
            <a:ext cx="304800" cy="533400"/>
          </a:xfrm>
          <a:prstGeom prst="mathEqual">
            <a:avLst>
              <a:gd name="adj1" fmla="val 2637"/>
              <a:gd name="adj2" fmla="val 17035"/>
            </a:avLst>
          </a:prstGeom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5" name="Равно 34"/>
          <p:cNvSpPr/>
          <p:nvPr/>
        </p:nvSpPr>
        <p:spPr>
          <a:xfrm>
            <a:off x="5029200" y="1828800"/>
            <a:ext cx="304800" cy="533400"/>
          </a:xfrm>
          <a:prstGeom prst="mathEqual">
            <a:avLst>
              <a:gd name="adj1" fmla="val 2637"/>
              <a:gd name="adj2" fmla="val 17035"/>
            </a:avLst>
          </a:prstGeom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D60093"/>
                </a:solidFill>
              </a:rPr>
              <a:t>ДОМАШНЕЕ ЗАДАНИЕ</a:t>
            </a:r>
            <a:endParaRPr lang="ru-RU" b="1" dirty="0">
              <a:solidFill>
                <a:srgbClr val="D60093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Упр. п. (правило)</a:t>
            </a:r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/>
          </a:p>
        </p:txBody>
      </p:sp>
      <p:pic>
        <p:nvPicPr>
          <p:cNvPr id="4" name="Рисунок 3" descr="akadshlyapa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71800" y="4191000"/>
            <a:ext cx="2240790" cy="178759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171</Words>
  <PresentationFormat>Экран (4:3)</PresentationFormat>
  <Paragraphs>64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Office Theme</vt:lpstr>
      <vt:lpstr>Урок русского языка в 6 классе</vt:lpstr>
      <vt:lpstr>ТРЕТИЙ - ЛИШНИЙ</vt:lpstr>
      <vt:lpstr>Слайд 3</vt:lpstr>
      <vt:lpstr>СИНТАКСИЧЕСКИЙ РАЗБОР</vt:lpstr>
      <vt:lpstr>СИНТАКСИЧЕСКИЙ РАЗБОР</vt:lpstr>
      <vt:lpstr>ЗАПОМНИ!</vt:lpstr>
      <vt:lpstr>Джонни </vt:lpstr>
      <vt:lpstr>Джонни </vt:lpstr>
      <vt:lpstr>ДОМАШНЕЕ ЗАДАНИЕ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1</cp:lastModifiedBy>
  <cp:revision>9</cp:revision>
  <dcterms:created xsi:type="dcterms:W3CDTF">2015-04-05T15:08:35Z</dcterms:created>
  <dcterms:modified xsi:type="dcterms:W3CDTF">2015-04-05T16:27:30Z</dcterms:modified>
</cp:coreProperties>
</file>