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9" r:id="rId2"/>
    <p:sldId id="257" r:id="rId3"/>
    <p:sldId id="266" r:id="rId4"/>
    <p:sldId id="268" r:id="rId5"/>
    <p:sldId id="295" r:id="rId6"/>
    <p:sldId id="294" r:id="rId7"/>
    <p:sldId id="271" r:id="rId8"/>
    <p:sldId id="291" r:id="rId9"/>
    <p:sldId id="297" r:id="rId10"/>
    <p:sldId id="261" r:id="rId11"/>
    <p:sldId id="285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3300"/>
    <a:srgbClr val="008080"/>
    <a:srgbClr val="CC00FF"/>
    <a:srgbClr val="669900"/>
    <a:srgbClr val="CC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03" autoAdjust="0"/>
  </p:normalViewPr>
  <p:slideViewPr>
    <p:cSldViewPr>
      <p:cViewPr varScale="1">
        <p:scale>
          <a:sx n="47" d="100"/>
          <a:sy n="47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F783E-EC67-4CC0-A588-1F9C1DA259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9FDF9-B0A0-4F7C-BA7B-6603E8FE67A5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Познание</a:t>
          </a:r>
          <a:endParaRPr lang="ru-RU" sz="2000" dirty="0"/>
        </a:p>
      </dgm:t>
    </dgm:pt>
    <dgm:pt modelId="{554C01C8-F339-4FC4-A4A1-617C29AFD68D}" type="parTrans" cxnId="{F8C3A858-D2D7-4225-B51C-F71F5767EBAA}">
      <dgm:prSet/>
      <dgm:spPr/>
      <dgm:t>
        <a:bodyPr/>
        <a:lstStyle/>
        <a:p>
          <a:endParaRPr lang="ru-RU"/>
        </a:p>
      </dgm:t>
    </dgm:pt>
    <dgm:pt modelId="{105C279A-36FC-4654-ACBD-03EE95BB2C91}" type="sibTrans" cxnId="{F8C3A858-D2D7-4225-B51C-F71F5767EBAA}">
      <dgm:prSet/>
      <dgm:spPr/>
      <dgm:t>
        <a:bodyPr/>
        <a:lstStyle/>
        <a:p>
          <a:endParaRPr lang="ru-RU"/>
        </a:p>
      </dgm:t>
    </dgm:pt>
    <dgm:pt modelId="{82F6142E-3907-4213-859B-3EC1F5B62699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Коммуникация</a:t>
          </a:r>
          <a:endParaRPr lang="ru-RU" dirty="0"/>
        </a:p>
      </dgm:t>
    </dgm:pt>
    <dgm:pt modelId="{D2733439-37BE-4C69-85A1-948AEFB7C817}" type="parTrans" cxnId="{D4B4B6C1-88E9-4944-8049-5BD8808A0958}">
      <dgm:prSet/>
      <dgm:spPr/>
      <dgm:t>
        <a:bodyPr/>
        <a:lstStyle/>
        <a:p>
          <a:endParaRPr lang="ru-RU"/>
        </a:p>
      </dgm:t>
    </dgm:pt>
    <dgm:pt modelId="{6548DFF6-53CC-4C68-B846-F8278BE42310}" type="sibTrans" cxnId="{D4B4B6C1-88E9-4944-8049-5BD8808A0958}">
      <dgm:prSet/>
      <dgm:spPr/>
      <dgm:t>
        <a:bodyPr/>
        <a:lstStyle/>
        <a:p>
          <a:endParaRPr lang="ru-RU"/>
        </a:p>
      </dgm:t>
    </dgm:pt>
    <dgm:pt modelId="{D6A58C88-0629-43BD-A6E7-EDDBC2F663B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Продуктивная деятельность</a:t>
          </a:r>
          <a:endParaRPr lang="ru-RU" dirty="0"/>
        </a:p>
      </dgm:t>
    </dgm:pt>
    <dgm:pt modelId="{5789E128-89B0-4483-8E64-000EECF7C053}" type="parTrans" cxnId="{9C08AA0F-3BBA-4EA6-A99C-47F488FC8CE7}">
      <dgm:prSet/>
      <dgm:spPr/>
      <dgm:t>
        <a:bodyPr/>
        <a:lstStyle/>
        <a:p>
          <a:endParaRPr lang="ru-RU"/>
        </a:p>
      </dgm:t>
    </dgm:pt>
    <dgm:pt modelId="{902DE924-91E6-4942-A408-9E3289EDA8CD}" type="sibTrans" cxnId="{9C08AA0F-3BBA-4EA6-A99C-47F488FC8CE7}">
      <dgm:prSet/>
      <dgm:spPr/>
      <dgm:t>
        <a:bodyPr/>
        <a:lstStyle/>
        <a:p>
          <a:endParaRPr lang="ru-RU"/>
        </a:p>
      </dgm:t>
    </dgm:pt>
    <dgm:pt modelId="{32294605-061C-4A01-B159-D615FEB0D79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Знакомство с художественной литературой</a:t>
          </a:r>
          <a:endParaRPr lang="ru-RU" dirty="0"/>
        </a:p>
      </dgm:t>
    </dgm:pt>
    <dgm:pt modelId="{9758E934-A74A-4F90-85CD-E6DDCFDA18C3}" type="parTrans" cxnId="{80A09AF4-C5BB-4E3A-A32C-4A5E9AD2FB04}">
      <dgm:prSet/>
      <dgm:spPr/>
      <dgm:t>
        <a:bodyPr/>
        <a:lstStyle/>
        <a:p>
          <a:endParaRPr lang="ru-RU"/>
        </a:p>
      </dgm:t>
    </dgm:pt>
    <dgm:pt modelId="{0A6A678D-28D8-468C-B496-62D9CB90277B}" type="sibTrans" cxnId="{80A09AF4-C5BB-4E3A-A32C-4A5E9AD2FB04}">
      <dgm:prSet/>
      <dgm:spPr/>
      <dgm:t>
        <a:bodyPr/>
        <a:lstStyle/>
        <a:p>
          <a:endParaRPr lang="ru-RU"/>
        </a:p>
      </dgm:t>
    </dgm:pt>
    <dgm:pt modelId="{D72DA18A-4752-4EB2-BB50-AF4BC10FC169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Игровая деятельность</a:t>
          </a:r>
          <a:endParaRPr lang="ru-RU" dirty="0"/>
        </a:p>
      </dgm:t>
    </dgm:pt>
    <dgm:pt modelId="{D1954865-2DE4-4586-B4F2-494CB9E3BB0D}" type="parTrans" cxnId="{851AAC97-77AF-407F-8D6E-A6B8E5DF6DA4}">
      <dgm:prSet/>
      <dgm:spPr/>
      <dgm:t>
        <a:bodyPr/>
        <a:lstStyle/>
        <a:p>
          <a:endParaRPr lang="ru-RU"/>
        </a:p>
      </dgm:t>
    </dgm:pt>
    <dgm:pt modelId="{D4406D10-2046-4983-B6E6-401DD61A062A}" type="sibTrans" cxnId="{851AAC97-77AF-407F-8D6E-A6B8E5DF6DA4}">
      <dgm:prSet/>
      <dgm:spPr/>
      <dgm:t>
        <a:bodyPr/>
        <a:lstStyle/>
        <a:p>
          <a:endParaRPr lang="ru-RU"/>
        </a:p>
      </dgm:t>
    </dgm:pt>
    <dgm:pt modelId="{52510B58-75FC-4F00-A3F4-6AA714A0D615}" type="pres">
      <dgm:prSet presAssocID="{6D2F783E-EC67-4CC0-A588-1F9C1DA259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60209-5845-42A5-84AE-37BEC3630824}" type="pres">
      <dgm:prSet presAssocID="{3D19FDF9-B0A0-4F7C-BA7B-6603E8FE67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6996C-B819-4EB0-AB75-C431DE41B339}" type="pres">
      <dgm:prSet presAssocID="{105C279A-36FC-4654-ACBD-03EE95BB2C91}" presName="sibTrans" presStyleCnt="0"/>
      <dgm:spPr/>
    </dgm:pt>
    <dgm:pt modelId="{D8737A9D-721C-4915-831D-EEE7279119FA}" type="pres">
      <dgm:prSet presAssocID="{82F6142E-3907-4213-859B-3EC1F5B626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F7067-9528-4996-860E-80F64FB466CE}" type="pres">
      <dgm:prSet presAssocID="{6548DFF6-53CC-4C68-B846-F8278BE42310}" presName="sibTrans" presStyleCnt="0"/>
      <dgm:spPr/>
    </dgm:pt>
    <dgm:pt modelId="{EEBCE59B-8955-401A-828E-FA6A3A4C5DEE}" type="pres">
      <dgm:prSet presAssocID="{D6A58C88-0629-43BD-A6E7-EDDBC2F663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FA653-3146-40E9-B034-925AD6359D06}" type="pres">
      <dgm:prSet presAssocID="{902DE924-91E6-4942-A408-9E3289EDA8CD}" presName="sibTrans" presStyleCnt="0"/>
      <dgm:spPr/>
    </dgm:pt>
    <dgm:pt modelId="{E20FBDD5-7052-4185-8A5B-20966537354A}" type="pres">
      <dgm:prSet presAssocID="{32294605-061C-4A01-B159-D615FEB0D7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E5D89-E758-44AE-8D88-5D1B78C12126}" type="pres">
      <dgm:prSet presAssocID="{0A6A678D-28D8-468C-B496-62D9CB90277B}" presName="sibTrans" presStyleCnt="0"/>
      <dgm:spPr/>
    </dgm:pt>
    <dgm:pt modelId="{071A5B02-DF76-40B1-AA89-F07FAFF8F5F0}" type="pres">
      <dgm:prSet presAssocID="{D72DA18A-4752-4EB2-BB50-AF4BC10FC1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8AA0F-3BBA-4EA6-A99C-47F488FC8CE7}" srcId="{6D2F783E-EC67-4CC0-A588-1F9C1DA25955}" destId="{D6A58C88-0629-43BD-A6E7-EDDBC2F663BB}" srcOrd="2" destOrd="0" parTransId="{5789E128-89B0-4483-8E64-000EECF7C053}" sibTransId="{902DE924-91E6-4942-A408-9E3289EDA8CD}"/>
    <dgm:cxn modelId="{F8C3A858-D2D7-4225-B51C-F71F5767EBAA}" srcId="{6D2F783E-EC67-4CC0-A588-1F9C1DA25955}" destId="{3D19FDF9-B0A0-4F7C-BA7B-6603E8FE67A5}" srcOrd="0" destOrd="0" parTransId="{554C01C8-F339-4FC4-A4A1-617C29AFD68D}" sibTransId="{105C279A-36FC-4654-ACBD-03EE95BB2C91}"/>
    <dgm:cxn modelId="{851AAC97-77AF-407F-8D6E-A6B8E5DF6DA4}" srcId="{6D2F783E-EC67-4CC0-A588-1F9C1DA25955}" destId="{D72DA18A-4752-4EB2-BB50-AF4BC10FC169}" srcOrd="4" destOrd="0" parTransId="{D1954865-2DE4-4586-B4F2-494CB9E3BB0D}" sibTransId="{D4406D10-2046-4983-B6E6-401DD61A062A}"/>
    <dgm:cxn modelId="{1645B4D1-D80D-4DFB-B281-77167D31D549}" type="presOf" srcId="{3D19FDF9-B0A0-4F7C-BA7B-6603E8FE67A5}" destId="{FB960209-5845-42A5-84AE-37BEC3630824}" srcOrd="0" destOrd="0" presId="urn:microsoft.com/office/officeart/2005/8/layout/default"/>
    <dgm:cxn modelId="{D4B4B6C1-88E9-4944-8049-5BD8808A0958}" srcId="{6D2F783E-EC67-4CC0-A588-1F9C1DA25955}" destId="{82F6142E-3907-4213-859B-3EC1F5B62699}" srcOrd="1" destOrd="0" parTransId="{D2733439-37BE-4C69-85A1-948AEFB7C817}" sibTransId="{6548DFF6-53CC-4C68-B846-F8278BE42310}"/>
    <dgm:cxn modelId="{509E0689-B14C-49C5-8A96-B25AEADBF2D4}" type="presOf" srcId="{6D2F783E-EC67-4CC0-A588-1F9C1DA25955}" destId="{52510B58-75FC-4F00-A3F4-6AA714A0D615}" srcOrd="0" destOrd="0" presId="urn:microsoft.com/office/officeart/2005/8/layout/default"/>
    <dgm:cxn modelId="{88CC012C-0370-42FC-A795-DD25D20E64D1}" type="presOf" srcId="{D72DA18A-4752-4EB2-BB50-AF4BC10FC169}" destId="{071A5B02-DF76-40B1-AA89-F07FAFF8F5F0}" srcOrd="0" destOrd="0" presId="urn:microsoft.com/office/officeart/2005/8/layout/default"/>
    <dgm:cxn modelId="{80A09AF4-C5BB-4E3A-A32C-4A5E9AD2FB04}" srcId="{6D2F783E-EC67-4CC0-A588-1F9C1DA25955}" destId="{32294605-061C-4A01-B159-D615FEB0D796}" srcOrd="3" destOrd="0" parTransId="{9758E934-A74A-4F90-85CD-E6DDCFDA18C3}" sibTransId="{0A6A678D-28D8-468C-B496-62D9CB90277B}"/>
    <dgm:cxn modelId="{5B78090E-C40A-4BB7-B672-DE376F37BEAE}" type="presOf" srcId="{D6A58C88-0629-43BD-A6E7-EDDBC2F663BB}" destId="{EEBCE59B-8955-401A-828E-FA6A3A4C5DEE}" srcOrd="0" destOrd="0" presId="urn:microsoft.com/office/officeart/2005/8/layout/default"/>
    <dgm:cxn modelId="{FA181BAA-134B-44D0-AB95-5066A14DDDF6}" type="presOf" srcId="{32294605-061C-4A01-B159-D615FEB0D796}" destId="{E20FBDD5-7052-4185-8A5B-20966537354A}" srcOrd="0" destOrd="0" presId="urn:microsoft.com/office/officeart/2005/8/layout/default"/>
    <dgm:cxn modelId="{70C92824-1619-4967-B8A9-64052FBEA6AA}" type="presOf" srcId="{82F6142E-3907-4213-859B-3EC1F5B62699}" destId="{D8737A9D-721C-4915-831D-EEE7279119FA}" srcOrd="0" destOrd="0" presId="urn:microsoft.com/office/officeart/2005/8/layout/default"/>
    <dgm:cxn modelId="{7538E564-425E-42F1-8A78-7DD7529959F6}" type="presParOf" srcId="{52510B58-75FC-4F00-A3F4-6AA714A0D615}" destId="{FB960209-5845-42A5-84AE-37BEC3630824}" srcOrd="0" destOrd="0" presId="urn:microsoft.com/office/officeart/2005/8/layout/default"/>
    <dgm:cxn modelId="{442EF230-E82A-4BEC-9526-01DB959F848E}" type="presParOf" srcId="{52510B58-75FC-4F00-A3F4-6AA714A0D615}" destId="{A196996C-B819-4EB0-AB75-C431DE41B339}" srcOrd="1" destOrd="0" presId="urn:microsoft.com/office/officeart/2005/8/layout/default"/>
    <dgm:cxn modelId="{E715EFC2-8362-4B46-8FF4-B42F5402A8D6}" type="presParOf" srcId="{52510B58-75FC-4F00-A3F4-6AA714A0D615}" destId="{D8737A9D-721C-4915-831D-EEE7279119FA}" srcOrd="2" destOrd="0" presId="urn:microsoft.com/office/officeart/2005/8/layout/default"/>
    <dgm:cxn modelId="{52C1348B-C59A-4F1E-80D5-048F6DF7A9D6}" type="presParOf" srcId="{52510B58-75FC-4F00-A3F4-6AA714A0D615}" destId="{823F7067-9528-4996-860E-80F64FB466CE}" srcOrd="3" destOrd="0" presId="urn:microsoft.com/office/officeart/2005/8/layout/default"/>
    <dgm:cxn modelId="{D6C8268F-5F67-493B-B3FA-BBA9A1D823A5}" type="presParOf" srcId="{52510B58-75FC-4F00-A3F4-6AA714A0D615}" destId="{EEBCE59B-8955-401A-828E-FA6A3A4C5DEE}" srcOrd="4" destOrd="0" presId="urn:microsoft.com/office/officeart/2005/8/layout/default"/>
    <dgm:cxn modelId="{9D26A7B1-6B0B-495C-94EB-FDE8B2747F2A}" type="presParOf" srcId="{52510B58-75FC-4F00-A3F4-6AA714A0D615}" destId="{A11FA653-3146-40E9-B034-925AD6359D06}" srcOrd="5" destOrd="0" presId="urn:microsoft.com/office/officeart/2005/8/layout/default"/>
    <dgm:cxn modelId="{9DF13FD6-6530-41E4-95E3-897827FC9071}" type="presParOf" srcId="{52510B58-75FC-4F00-A3F4-6AA714A0D615}" destId="{E20FBDD5-7052-4185-8A5B-20966537354A}" srcOrd="6" destOrd="0" presId="urn:microsoft.com/office/officeart/2005/8/layout/default"/>
    <dgm:cxn modelId="{90E01161-713F-470C-AB77-259719A66803}" type="presParOf" srcId="{52510B58-75FC-4F00-A3F4-6AA714A0D615}" destId="{FB7E5D89-E758-44AE-8D88-5D1B78C12126}" srcOrd="7" destOrd="0" presId="urn:microsoft.com/office/officeart/2005/8/layout/default"/>
    <dgm:cxn modelId="{881090F9-E89E-409C-9FC4-3B4BA42B6EB9}" type="presParOf" srcId="{52510B58-75FC-4F00-A3F4-6AA714A0D615}" destId="{071A5B02-DF76-40B1-AA89-F07FAFF8F5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883AE-AC47-41C4-8875-F0705B2C71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470A32-9F16-45F9-980A-AB9E7693604A}">
      <dgm:prSet phldrT="[Текст]"/>
      <dgm:spPr/>
      <dgm:t>
        <a:bodyPr/>
        <a:lstStyle/>
        <a:p>
          <a:r>
            <a:rPr lang="ru-RU" dirty="0" smtClean="0"/>
            <a:t>1 этап - подготовительный</a:t>
          </a:r>
          <a:endParaRPr lang="ru-RU" dirty="0"/>
        </a:p>
      </dgm:t>
    </dgm:pt>
    <dgm:pt modelId="{D1229EC6-0B51-4D25-B77E-3BAD583B6E58}" type="parTrans" cxnId="{70EE1E13-806D-49BA-A4FC-7B701911EB4A}">
      <dgm:prSet/>
      <dgm:spPr/>
      <dgm:t>
        <a:bodyPr/>
        <a:lstStyle/>
        <a:p>
          <a:endParaRPr lang="ru-RU"/>
        </a:p>
      </dgm:t>
    </dgm:pt>
    <dgm:pt modelId="{0A1203F1-5AC5-4877-8951-2AF3B457CB68}" type="sibTrans" cxnId="{70EE1E13-806D-49BA-A4FC-7B701911EB4A}">
      <dgm:prSet/>
      <dgm:spPr/>
      <dgm:t>
        <a:bodyPr/>
        <a:lstStyle/>
        <a:p>
          <a:endParaRPr lang="ru-RU"/>
        </a:p>
      </dgm:t>
    </dgm:pt>
    <dgm:pt modelId="{3C233C0C-C612-48DE-A3EF-A9DBD68521E4}">
      <dgm:prSet phldrT="[Текст]"/>
      <dgm:spPr/>
      <dgm:t>
        <a:bodyPr/>
        <a:lstStyle/>
        <a:p>
          <a:r>
            <a:rPr lang="ru-RU" dirty="0" smtClean="0"/>
            <a:t>2 этап - накопительный</a:t>
          </a:r>
          <a:endParaRPr lang="ru-RU" dirty="0"/>
        </a:p>
      </dgm:t>
    </dgm:pt>
    <dgm:pt modelId="{E77CB384-146C-478F-B49B-CEE7115ABDBF}" type="parTrans" cxnId="{284D6CC7-9156-482A-9A19-351CEB5564C9}">
      <dgm:prSet/>
      <dgm:spPr/>
      <dgm:t>
        <a:bodyPr/>
        <a:lstStyle/>
        <a:p>
          <a:endParaRPr lang="ru-RU"/>
        </a:p>
      </dgm:t>
    </dgm:pt>
    <dgm:pt modelId="{A7FA1944-9CAC-4AC5-A790-011D2F1953C4}" type="sibTrans" cxnId="{284D6CC7-9156-482A-9A19-351CEB5564C9}">
      <dgm:prSet/>
      <dgm:spPr/>
      <dgm:t>
        <a:bodyPr/>
        <a:lstStyle/>
        <a:p>
          <a:endParaRPr lang="ru-RU"/>
        </a:p>
      </dgm:t>
    </dgm:pt>
    <dgm:pt modelId="{7E90BC45-12B4-49A2-BDE4-11E8D7059624}">
      <dgm:prSet phldrT="[Текст]"/>
      <dgm:spPr/>
      <dgm:t>
        <a:bodyPr/>
        <a:lstStyle/>
        <a:p>
          <a:r>
            <a:rPr lang="ru-RU" dirty="0" smtClean="0"/>
            <a:t>3 этап - завершающий</a:t>
          </a:r>
          <a:endParaRPr lang="ru-RU" dirty="0"/>
        </a:p>
      </dgm:t>
    </dgm:pt>
    <dgm:pt modelId="{FC7A7F4F-1EBC-40A8-A155-225EC7F945FE}" type="parTrans" cxnId="{552DD641-7047-42CD-9D4F-5069649F15EB}">
      <dgm:prSet/>
      <dgm:spPr/>
      <dgm:t>
        <a:bodyPr/>
        <a:lstStyle/>
        <a:p>
          <a:endParaRPr lang="ru-RU"/>
        </a:p>
      </dgm:t>
    </dgm:pt>
    <dgm:pt modelId="{BCB70A0E-C42D-4EA8-BFFE-1611371E6B04}" type="sibTrans" cxnId="{552DD641-7047-42CD-9D4F-5069649F15EB}">
      <dgm:prSet/>
      <dgm:spPr/>
      <dgm:t>
        <a:bodyPr/>
        <a:lstStyle/>
        <a:p>
          <a:endParaRPr lang="ru-RU"/>
        </a:p>
      </dgm:t>
    </dgm:pt>
    <dgm:pt modelId="{0D7790AD-452C-4865-91DC-75F093237253}" type="pres">
      <dgm:prSet presAssocID="{C7E883AE-AC47-41C4-8875-F0705B2C71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AB300-D597-424F-AFAF-C62AD261815A}" type="pres">
      <dgm:prSet presAssocID="{EB470A32-9F16-45F9-980A-AB9E7693604A}" presName="parentLin" presStyleCnt="0"/>
      <dgm:spPr/>
    </dgm:pt>
    <dgm:pt modelId="{BC906284-70A7-4D0E-BBEB-E77C8C069B97}" type="pres">
      <dgm:prSet presAssocID="{EB470A32-9F16-45F9-980A-AB9E769360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B1D83B-06E2-48C5-845D-E4BD63D87A94}" type="pres">
      <dgm:prSet presAssocID="{EB470A32-9F16-45F9-980A-AB9E769360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BED58-4474-48EF-AF24-AD93021CCCAA}" type="pres">
      <dgm:prSet presAssocID="{EB470A32-9F16-45F9-980A-AB9E7693604A}" presName="negativeSpace" presStyleCnt="0"/>
      <dgm:spPr/>
    </dgm:pt>
    <dgm:pt modelId="{E796FD28-F2A0-43E1-8DBA-6681A1EC035E}" type="pres">
      <dgm:prSet presAssocID="{EB470A32-9F16-45F9-980A-AB9E7693604A}" presName="childText" presStyleLbl="conFgAcc1" presStyleIdx="0" presStyleCnt="3">
        <dgm:presLayoutVars>
          <dgm:bulletEnabled val="1"/>
        </dgm:presLayoutVars>
      </dgm:prSet>
      <dgm:spPr/>
    </dgm:pt>
    <dgm:pt modelId="{F21272AC-8904-4936-B5E7-5221EE62C75B}" type="pres">
      <dgm:prSet presAssocID="{0A1203F1-5AC5-4877-8951-2AF3B457CB68}" presName="spaceBetweenRectangles" presStyleCnt="0"/>
      <dgm:spPr/>
    </dgm:pt>
    <dgm:pt modelId="{7E631F0F-2E76-48A6-882E-BC50C78F2695}" type="pres">
      <dgm:prSet presAssocID="{3C233C0C-C612-48DE-A3EF-A9DBD68521E4}" presName="parentLin" presStyleCnt="0"/>
      <dgm:spPr/>
    </dgm:pt>
    <dgm:pt modelId="{9D830C5E-4BE6-4A44-A93D-CE466BF0441E}" type="pres">
      <dgm:prSet presAssocID="{3C233C0C-C612-48DE-A3EF-A9DBD68521E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592468F-59D0-460E-A82F-9AF3A7ED4EDA}" type="pres">
      <dgm:prSet presAssocID="{3C233C0C-C612-48DE-A3EF-A9DBD68521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3009D-925F-42E0-8D33-B6DC110075B6}" type="pres">
      <dgm:prSet presAssocID="{3C233C0C-C612-48DE-A3EF-A9DBD68521E4}" presName="negativeSpace" presStyleCnt="0"/>
      <dgm:spPr/>
    </dgm:pt>
    <dgm:pt modelId="{7DDAE3B2-3ADD-45D6-A461-3AB1D1C5946B}" type="pres">
      <dgm:prSet presAssocID="{3C233C0C-C612-48DE-A3EF-A9DBD68521E4}" presName="childText" presStyleLbl="conFgAcc1" presStyleIdx="1" presStyleCnt="3">
        <dgm:presLayoutVars>
          <dgm:bulletEnabled val="1"/>
        </dgm:presLayoutVars>
      </dgm:prSet>
      <dgm:spPr/>
    </dgm:pt>
    <dgm:pt modelId="{B3D6903E-15E7-455D-8558-BC085B25C07E}" type="pres">
      <dgm:prSet presAssocID="{A7FA1944-9CAC-4AC5-A790-011D2F1953C4}" presName="spaceBetweenRectangles" presStyleCnt="0"/>
      <dgm:spPr/>
    </dgm:pt>
    <dgm:pt modelId="{9048906B-C7C3-4CF7-BD6A-A0F488B1D7F5}" type="pres">
      <dgm:prSet presAssocID="{7E90BC45-12B4-49A2-BDE4-11E8D7059624}" presName="parentLin" presStyleCnt="0"/>
      <dgm:spPr/>
    </dgm:pt>
    <dgm:pt modelId="{5B1676C5-824D-4A01-B66E-C6DF53CF9FE4}" type="pres">
      <dgm:prSet presAssocID="{7E90BC45-12B4-49A2-BDE4-11E8D705962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9F237B-FD3B-412B-B6A6-7E0DDAF58271}" type="pres">
      <dgm:prSet presAssocID="{7E90BC45-12B4-49A2-BDE4-11E8D70596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ABD13-C28D-4467-A48F-DEB2409C7CB9}" type="pres">
      <dgm:prSet presAssocID="{7E90BC45-12B4-49A2-BDE4-11E8D7059624}" presName="negativeSpace" presStyleCnt="0"/>
      <dgm:spPr/>
    </dgm:pt>
    <dgm:pt modelId="{5B043515-3C93-478B-95BB-6046912C5A4E}" type="pres">
      <dgm:prSet presAssocID="{7E90BC45-12B4-49A2-BDE4-11E8D70596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9FABF9-BFDA-4C76-B9D6-373C8E5ACCD9}" type="presOf" srcId="{EB470A32-9F16-45F9-980A-AB9E7693604A}" destId="{BC906284-70A7-4D0E-BBEB-E77C8C069B97}" srcOrd="0" destOrd="0" presId="urn:microsoft.com/office/officeart/2005/8/layout/list1"/>
    <dgm:cxn modelId="{7E691975-6688-475C-A43A-BA62ED4E27F5}" type="presOf" srcId="{EB470A32-9F16-45F9-980A-AB9E7693604A}" destId="{60B1D83B-06E2-48C5-845D-E4BD63D87A94}" srcOrd="1" destOrd="0" presId="urn:microsoft.com/office/officeart/2005/8/layout/list1"/>
    <dgm:cxn modelId="{9EBF4F6C-8475-4896-BDE1-FA153BA26943}" type="presOf" srcId="{3C233C0C-C612-48DE-A3EF-A9DBD68521E4}" destId="{9D830C5E-4BE6-4A44-A93D-CE466BF0441E}" srcOrd="0" destOrd="0" presId="urn:microsoft.com/office/officeart/2005/8/layout/list1"/>
    <dgm:cxn modelId="{B48F7E47-D636-4A91-940A-CF7705D70CF7}" type="presOf" srcId="{7E90BC45-12B4-49A2-BDE4-11E8D7059624}" destId="{219F237B-FD3B-412B-B6A6-7E0DDAF58271}" srcOrd="1" destOrd="0" presId="urn:microsoft.com/office/officeart/2005/8/layout/list1"/>
    <dgm:cxn modelId="{8477207B-5FE1-4B11-931A-35253500ACB2}" type="presOf" srcId="{7E90BC45-12B4-49A2-BDE4-11E8D7059624}" destId="{5B1676C5-824D-4A01-B66E-C6DF53CF9FE4}" srcOrd="0" destOrd="0" presId="urn:microsoft.com/office/officeart/2005/8/layout/list1"/>
    <dgm:cxn modelId="{01B42F1D-712D-417D-AF42-E96F4F5A1D81}" type="presOf" srcId="{3C233C0C-C612-48DE-A3EF-A9DBD68521E4}" destId="{A592468F-59D0-460E-A82F-9AF3A7ED4EDA}" srcOrd="1" destOrd="0" presId="urn:microsoft.com/office/officeart/2005/8/layout/list1"/>
    <dgm:cxn modelId="{284D6CC7-9156-482A-9A19-351CEB5564C9}" srcId="{C7E883AE-AC47-41C4-8875-F0705B2C71F2}" destId="{3C233C0C-C612-48DE-A3EF-A9DBD68521E4}" srcOrd="1" destOrd="0" parTransId="{E77CB384-146C-478F-B49B-CEE7115ABDBF}" sibTransId="{A7FA1944-9CAC-4AC5-A790-011D2F1953C4}"/>
    <dgm:cxn modelId="{552DD641-7047-42CD-9D4F-5069649F15EB}" srcId="{C7E883AE-AC47-41C4-8875-F0705B2C71F2}" destId="{7E90BC45-12B4-49A2-BDE4-11E8D7059624}" srcOrd="2" destOrd="0" parTransId="{FC7A7F4F-1EBC-40A8-A155-225EC7F945FE}" sibTransId="{BCB70A0E-C42D-4EA8-BFFE-1611371E6B04}"/>
    <dgm:cxn modelId="{B404BA17-4C8D-4F41-A909-35ABEEBB26C8}" type="presOf" srcId="{C7E883AE-AC47-41C4-8875-F0705B2C71F2}" destId="{0D7790AD-452C-4865-91DC-75F093237253}" srcOrd="0" destOrd="0" presId="urn:microsoft.com/office/officeart/2005/8/layout/list1"/>
    <dgm:cxn modelId="{70EE1E13-806D-49BA-A4FC-7B701911EB4A}" srcId="{C7E883AE-AC47-41C4-8875-F0705B2C71F2}" destId="{EB470A32-9F16-45F9-980A-AB9E7693604A}" srcOrd="0" destOrd="0" parTransId="{D1229EC6-0B51-4D25-B77E-3BAD583B6E58}" sibTransId="{0A1203F1-5AC5-4877-8951-2AF3B457CB68}"/>
    <dgm:cxn modelId="{0A5CDDA2-BF6C-4243-998C-40F4FE7BAB6F}" type="presParOf" srcId="{0D7790AD-452C-4865-91DC-75F093237253}" destId="{8ADAB300-D597-424F-AFAF-C62AD261815A}" srcOrd="0" destOrd="0" presId="urn:microsoft.com/office/officeart/2005/8/layout/list1"/>
    <dgm:cxn modelId="{5E215FF7-B3A7-4240-9C04-9DA6C7220F61}" type="presParOf" srcId="{8ADAB300-D597-424F-AFAF-C62AD261815A}" destId="{BC906284-70A7-4D0E-BBEB-E77C8C069B97}" srcOrd="0" destOrd="0" presId="urn:microsoft.com/office/officeart/2005/8/layout/list1"/>
    <dgm:cxn modelId="{3A75C24F-6C5A-426B-940F-6888C1DB37BB}" type="presParOf" srcId="{8ADAB300-D597-424F-AFAF-C62AD261815A}" destId="{60B1D83B-06E2-48C5-845D-E4BD63D87A94}" srcOrd="1" destOrd="0" presId="urn:microsoft.com/office/officeart/2005/8/layout/list1"/>
    <dgm:cxn modelId="{3942DE42-406F-4AF7-9E72-7864A886C51A}" type="presParOf" srcId="{0D7790AD-452C-4865-91DC-75F093237253}" destId="{91FBED58-4474-48EF-AF24-AD93021CCCAA}" srcOrd="1" destOrd="0" presId="urn:microsoft.com/office/officeart/2005/8/layout/list1"/>
    <dgm:cxn modelId="{225AD7B4-F98D-4D0A-877B-45CFBC4F45C4}" type="presParOf" srcId="{0D7790AD-452C-4865-91DC-75F093237253}" destId="{E796FD28-F2A0-43E1-8DBA-6681A1EC035E}" srcOrd="2" destOrd="0" presId="urn:microsoft.com/office/officeart/2005/8/layout/list1"/>
    <dgm:cxn modelId="{51B6EDD1-766D-458C-A0E1-5287552B6D83}" type="presParOf" srcId="{0D7790AD-452C-4865-91DC-75F093237253}" destId="{F21272AC-8904-4936-B5E7-5221EE62C75B}" srcOrd="3" destOrd="0" presId="urn:microsoft.com/office/officeart/2005/8/layout/list1"/>
    <dgm:cxn modelId="{C98599C8-EB16-418E-B8E8-D19AD31B1854}" type="presParOf" srcId="{0D7790AD-452C-4865-91DC-75F093237253}" destId="{7E631F0F-2E76-48A6-882E-BC50C78F2695}" srcOrd="4" destOrd="0" presId="urn:microsoft.com/office/officeart/2005/8/layout/list1"/>
    <dgm:cxn modelId="{053CA8E0-8A0F-4DC1-8534-326FCCE70202}" type="presParOf" srcId="{7E631F0F-2E76-48A6-882E-BC50C78F2695}" destId="{9D830C5E-4BE6-4A44-A93D-CE466BF0441E}" srcOrd="0" destOrd="0" presId="urn:microsoft.com/office/officeart/2005/8/layout/list1"/>
    <dgm:cxn modelId="{229C4F86-0FC9-41A4-9AEF-C7F9FCBA0CF8}" type="presParOf" srcId="{7E631F0F-2E76-48A6-882E-BC50C78F2695}" destId="{A592468F-59D0-460E-A82F-9AF3A7ED4EDA}" srcOrd="1" destOrd="0" presId="urn:microsoft.com/office/officeart/2005/8/layout/list1"/>
    <dgm:cxn modelId="{AB061F44-7CB9-473B-A8CF-EEEF2BD8E0A4}" type="presParOf" srcId="{0D7790AD-452C-4865-91DC-75F093237253}" destId="{B273009D-925F-42E0-8D33-B6DC110075B6}" srcOrd="5" destOrd="0" presId="urn:microsoft.com/office/officeart/2005/8/layout/list1"/>
    <dgm:cxn modelId="{BABEE56B-3F0D-4C9D-A883-8396A4DA693B}" type="presParOf" srcId="{0D7790AD-452C-4865-91DC-75F093237253}" destId="{7DDAE3B2-3ADD-45D6-A461-3AB1D1C5946B}" srcOrd="6" destOrd="0" presId="urn:microsoft.com/office/officeart/2005/8/layout/list1"/>
    <dgm:cxn modelId="{BC4F0D8E-6F93-47A4-AF59-E85FC3EF04D3}" type="presParOf" srcId="{0D7790AD-452C-4865-91DC-75F093237253}" destId="{B3D6903E-15E7-455D-8558-BC085B25C07E}" srcOrd="7" destOrd="0" presId="urn:microsoft.com/office/officeart/2005/8/layout/list1"/>
    <dgm:cxn modelId="{C36E2249-8B8C-4EDD-A63E-5104C21DE792}" type="presParOf" srcId="{0D7790AD-452C-4865-91DC-75F093237253}" destId="{9048906B-C7C3-4CF7-BD6A-A0F488B1D7F5}" srcOrd="8" destOrd="0" presId="urn:microsoft.com/office/officeart/2005/8/layout/list1"/>
    <dgm:cxn modelId="{BC740224-F076-44A1-978F-0385771AF0D8}" type="presParOf" srcId="{9048906B-C7C3-4CF7-BD6A-A0F488B1D7F5}" destId="{5B1676C5-824D-4A01-B66E-C6DF53CF9FE4}" srcOrd="0" destOrd="0" presId="urn:microsoft.com/office/officeart/2005/8/layout/list1"/>
    <dgm:cxn modelId="{C018640E-BE6E-4A68-B222-9BCC3A5268FB}" type="presParOf" srcId="{9048906B-C7C3-4CF7-BD6A-A0F488B1D7F5}" destId="{219F237B-FD3B-412B-B6A6-7E0DDAF58271}" srcOrd="1" destOrd="0" presId="urn:microsoft.com/office/officeart/2005/8/layout/list1"/>
    <dgm:cxn modelId="{A66358E6-6503-4F5A-93D5-1B26325233B6}" type="presParOf" srcId="{0D7790AD-452C-4865-91DC-75F093237253}" destId="{9BDABD13-C28D-4467-A48F-DEB2409C7CB9}" srcOrd="9" destOrd="0" presId="urn:microsoft.com/office/officeart/2005/8/layout/list1"/>
    <dgm:cxn modelId="{4B929FD9-6E29-4426-8026-8BCA32979253}" type="presParOf" srcId="{0D7790AD-452C-4865-91DC-75F093237253}" destId="{5B043515-3C93-478B-95BB-6046912C5A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32F08-4918-4171-8E37-EA310ADAD314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EB998E6-1122-4382-A5FC-AC85467C875B}">
      <dgm:prSet phldrT="[Текст]"/>
      <dgm:spPr/>
      <dgm:t>
        <a:bodyPr/>
        <a:lstStyle/>
        <a:p>
          <a:r>
            <a:rPr lang="ru-RU" dirty="0" smtClean="0"/>
            <a:t>«Домик для петушка»</a:t>
          </a:r>
          <a:endParaRPr lang="ru-RU" dirty="0"/>
        </a:p>
      </dgm:t>
    </dgm:pt>
    <dgm:pt modelId="{240641A0-9771-42FE-97C9-D92139E7E31E}" type="parTrans" cxnId="{059DD0E4-86B6-49C0-8FFC-61F84355D927}">
      <dgm:prSet/>
      <dgm:spPr/>
      <dgm:t>
        <a:bodyPr/>
        <a:lstStyle/>
        <a:p>
          <a:endParaRPr lang="ru-RU"/>
        </a:p>
      </dgm:t>
    </dgm:pt>
    <dgm:pt modelId="{258B5A39-BCC6-4110-8E3A-36A3359D2DA6}" type="sibTrans" cxnId="{059DD0E4-86B6-49C0-8FFC-61F84355D927}">
      <dgm:prSet/>
      <dgm:spPr/>
      <dgm:t>
        <a:bodyPr/>
        <a:lstStyle/>
        <a:p>
          <a:endParaRPr lang="ru-RU"/>
        </a:p>
      </dgm:t>
    </dgm:pt>
    <dgm:pt modelId="{D016878A-EC48-4449-993D-46B46E32F240}">
      <dgm:prSet phldrT="[Текст]"/>
      <dgm:spPr/>
      <dgm:t>
        <a:bodyPr/>
        <a:lstStyle/>
        <a:p>
          <a:r>
            <a:rPr lang="ru-RU" dirty="0" smtClean="0"/>
            <a:t>«Домик для зайчика»</a:t>
          </a:r>
          <a:endParaRPr lang="ru-RU" dirty="0"/>
        </a:p>
      </dgm:t>
    </dgm:pt>
    <dgm:pt modelId="{B3B0B448-F97F-4168-95FD-FE5C0B19E9A1}" type="parTrans" cxnId="{E6644053-1B2F-4EF8-B13A-0E592884AF7B}">
      <dgm:prSet/>
      <dgm:spPr/>
      <dgm:t>
        <a:bodyPr/>
        <a:lstStyle/>
        <a:p>
          <a:endParaRPr lang="ru-RU"/>
        </a:p>
      </dgm:t>
    </dgm:pt>
    <dgm:pt modelId="{1203CBC2-3ECE-49FD-B230-DF8AE4BBB782}" type="sibTrans" cxnId="{E6644053-1B2F-4EF8-B13A-0E592884AF7B}">
      <dgm:prSet/>
      <dgm:spPr/>
      <dgm:t>
        <a:bodyPr/>
        <a:lstStyle/>
        <a:p>
          <a:endParaRPr lang="ru-RU"/>
        </a:p>
      </dgm:t>
    </dgm:pt>
    <dgm:pt modelId="{3E51E287-AB85-4123-B086-B92FF1F99872}">
      <dgm:prSet phldrT="[Текст]"/>
      <dgm:spPr/>
      <dgm:t>
        <a:bodyPr/>
        <a:lstStyle/>
        <a:p>
          <a:r>
            <a:rPr lang="ru-RU" dirty="0" smtClean="0"/>
            <a:t>«Скамейка для бабушки»</a:t>
          </a:r>
          <a:endParaRPr lang="ru-RU" dirty="0"/>
        </a:p>
      </dgm:t>
    </dgm:pt>
    <dgm:pt modelId="{790A7860-08AA-44E5-A048-38A09EB99CD7}" type="parTrans" cxnId="{B90BD3C3-2859-44B6-846E-379DFEDF08BF}">
      <dgm:prSet/>
      <dgm:spPr/>
      <dgm:t>
        <a:bodyPr/>
        <a:lstStyle/>
        <a:p>
          <a:endParaRPr lang="ru-RU"/>
        </a:p>
      </dgm:t>
    </dgm:pt>
    <dgm:pt modelId="{A222632D-7316-419B-8583-F701F49A778B}" type="sibTrans" cxnId="{B90BD3C3-2859-44B6-846E-379DFEDF08BF}">
      <dgm:prSet/>
      <dgm:spPr/>
      <dgm:t>
        <a:bodyPr/>
        <a:lstStyle/>
        <a:p>
          <a:endParaRPr lang="ru-RU"/>
        </a:p>
      </dgm:t>
    </dgm:pt>
    <dgm:pt modelId="{43F4F57A-BE29-4F23-B7FC-9B31AB0893F3}">
      <dgm:prSet phldrT="[Текст]"/>
      <dgm:spPr/>
      <dgm:t>
        <a:bodyPr/>
        <a:lstStyle/>
        <a:p>
          <a:r>
            <a:rPr lang="ru-RU" dirty="0" smtClean="0"/>
            <a:t>«Теремок» </a:t>
          </a:r>
          <a:endParaRPr lang="ru-RU" dirty="0"/>
        </a:p>
      </dgm:t>
    </dgm:pt>
    <dgm:pt modelId="{F1D80CF8-C194-4B0E-882A-55246343E5B1}" type="parTrans" cxnId="{D189715B-3E9B-4222-AEC9-9CB29DEFD7C1}">
      <dgm:prSet/>
      <dgm:spPr/>
      <dgm:t>
        <a:bodyPr/>
        <a:lstStyle/>
        <a:p>
          <a:endParaRPr lang="ru-RU"/>
        </a:p>
      </dgm:t>
    </dgm:pt>
    <dgm:pt modelId="{9E4DE356-2A29-4686-84CB-1DF5B8AE2B04}" type="sibTrans" cxnId="{D189715B-3E9B-4222-AEC9-9CB29DEFD7C1}">
      <dgm:prSet/>
      <dgm:spPr/>
      <dgm:t>
        <a:bodyPr/>
        <a:lstStyle/>
        <a:p>
          <a:endParaRPr lang="ru-RU"/>
        </a:p>
      </dgm:t>
    </dgm:pt>
    <dgm:pt modelId="{80D2B965-234C-4B6A-8A4F-3BB593C8B0B5}">
      <dgm:prSet phldrT="[Текст]"/>
      <dgm:spPr/>
      <dgm:t>
        <a:bodyPr/>
        <a:lstStyle/>
        <a:p>
          <a:r>
            <a:rPr lang="ru-RU" dirty="0" smtClean="0"/>
            <a:t>Познание</a:t>
          </a:r>
        </a:p>
        <a:p>
          <a:r>
            <a:rPr lang="ru-RU" dirty="0" smtClean="0"/>
            <a:t>(конструирование)</a:t>
          </a:r>
          <a:endParaRPr lang="ru-RU" dirty="0"/>
        </a:p>
      </dgm:t>
    </dgm:pt>
    <dgm:pt modelId="{FBCB05AF-B6D2-477C-A2A4-E83EFB1AF6C8}" type="sibTrans" cxnId="{24F7F53A-FB59-4FDB-8B95-8502F9E06FD3}">
      <dgm:prSet/>
      <dgm:spPr/>
      <dgm:t>
        <a:bodyPr/>
        <a:lstStyle/>
        <a:p>
          <a:endParaRPr lang="ru-RU"/>
        </a:p>
      </dgm:t>
    </dgm:pt>
    <dgm:pt modelId="{2CE5C51D-CA96-4C0B-A31E-A59A071D25F2}" type="parTrans" cxnId="{24F7F53A-FB59-4FDB-8B95-8502F9E06FD3}">
      <dgm:prSet/>
      <dgm:spPr/>
      <dgm:t>
        <a:bodyPr/>
        <a:lstStyle/>
        <a:p>
          <a:endParaRPr lang="ru-RU"/>
        </a:p>
      </dgm:t>
    </dgm:pt>
    <dgm:pt modelId="{230B8B02-798A-450E-9002-F46C32D52E9F}">
      <dgm:prSet phldrT="[Текст]"/>
      <dgm:spPr/>
      <dgm:t>
        <a:bodyPr/>
        <a:lstStyle/>
        <a:p>
          <a:r>
            <a:rPr lang="ru-RU" dirty="0" smtClean="0"/>
            <a:t>Чтение сказок «Репка», «Теремок», «Курочка Ряба», «Волк и семеро козлят», «Маша и медведь»</a:t>
          </a:r>
          <a:endParaRPr lang="ru-RU" dirty="0"/>
        </a:p>
      </dgm:t>
    </dgm:pt>
    <dgm:pt modelId="{2466B191-2BE7-4A77-9E69-BED09E870FB9}" type="sibTrans" cxnId="{76617395-FE36-47FA-9CF1-7FC3D3A55DA5}">
      <dgm:prSet/>
      <dgm:spPr/>
      <dgm:t>
        <a:bodyPr/>
        <a:lstStyle/>
        <a:p>
          <a:endParaRPr lang="ru-RU"/>
        </a:p>
      </dgm:t>
    </dgm:pt>
    <dgm:pt modelId="{0916367F-E06C-46AB-8837-2B19A5198014}" type="parTrans" cxnId="{76617395-FE36-47FA-9CF1-7FC3D3A55DA5}">
      <dgm:prSet/>
      <dgm:spPr/>
      <dgm:t>
        <a:bodyPr/>
        <a:lstStyle/>
        <a:p>
          <a:endParaRPr lang="ru-RU"/>
        </a:p>
      </dgm:t>
    </dgm:pt>
    <dgm:pt modelId="{084E5657-6809-4556-AC1E-FF19F2702531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Знакомство с художественной литературой</a:t>
          </a:r>
          <a:endParaRPr lang="ru-RU" dirty="0"/>
        </a:p>
      </dgm:t>
    </dgm:pt>
    <dgm:pt modelId="{70B91DA1-F6C9-4430-B05F-A879B8A9DC1C}" type="sibTrans" cxnId="{C0B2785B-671B-403F-9320-BB9160F9018E}">
      <dgm:prSet/>
      <dgm:spPr/>
      <dgm:t>
        <a:bodyPr/>
        <a:lstStyle/>
        <a:p>
          <a:endParaRPr lang="ru-RU"/>
        </a:p>
      </dgm:t>
    </dgm:pt>
    <dgm:pt modelId="{A555657A-8482-4037-AF5E-ECF2299FBA8D}" type="parTrans" cxnId="{C0B2785B-671B-403F-9320-BB9160F9018E}">
      <dgm:prSet/>
      <dgm:spPr/>
      <dgm:t>
        <a:bodyPr/>
        <a:lstStyle/>
        <a:p>
          <a:endParaRPr lang="ru-RU"/>
        </a:p>
      </dgm:t>
    </dgm:pt>
    <dgm:pt modelId="{4491C12C-3CFB-47E2-B3BD-5D98323E56B4}" type="pres">
      <dgm:prSet presAssocID="{14932F08-4918-4171-8E37-EA310ADAD3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AA96DB-7E54-41FB-97BF-0A2FDD6F52E3}" type="pres">
      <dgm:prSet presAssocID="{084E5657-6809-4556-AC1E-FF19F2702531}" presName="linNode" presStyleCnt="0"/>
      <dgm:spPr/>
    </dgm:pt>
    <dgm:pt modelId="{E017391C-7D80-4D86-98A9-C69EDDCA8F18}" type="pres">
      <dgm:prSet presAssocID="{084E5657-6809-4556-AC1E-FF19F270253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173E3-BFBE-4529-9F03-14D773B2A968}" type="pres">
      <dgm:prSet presAssocID="{084E5657-6809-4556-AC1E-FF19F270253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06955-9A10-4AC7-96B1-580416A10EFD}" type="pres">
      <dgm:prSet presAssocID="{70B91DA1-F6C9-4430-B05F-A879B8A9DC1C}" presName="spacing" presStyleCnt="0"/>
      <dgm:spPr/>
    </dgm:pt>
    <dgm:pt modelId="{0D293166-CED7-432C-AC1E-8BAC2051361D}" type="pres">
      <dgm:prSet presAssocID="{80D2B965-234C-4B6A-8A4F-3BB593C8B0B5}" presName="linNode" presStyleCnt="0"/>
      <dgm:spPr/>
    </dgm:pt>
    <dgm:pt modelId="{82C1D1FD-36CF-451E-A8DC-0C9884ECBC6F}" type="pres">
      <dgm:prSet presAssocID="{80D2B965-234C-4B6A-8A4F-3BB593C8B0B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D6048-D5FE-4E65-85C3-3DD215641DC4}" type="pres">
      <dgm:prSet presAssocID="{80D2B965-234C-4B6A-8A4F-3BB593C8B0B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644053-1B2F-4EF8-B13A-0E592884AF7B}" srcId="{80D2B965-234C-4B6A-8A4F-3BB593C8B0B5}" destId="{D016878A-EC48-4449-993D-46B46E32F240}" srcOrd="1" destOrd="0" parTransId="{B3B0B448-F97F-4168-95FD-FE5C0B19E9A1}" sibTransId="{1203CBC2-3ECE-49FD-B230-DF8AE4BBB782}"/>
    <dgm:cxn modelId="{629BD63A-5DF3-4850-AAC4-4C3AF1680C1E}" type="presOf" srcId="{EEB998E6-1122-4382-A5FC-AC85467C875B}" destId="{517D6048-D5FE-4E65-85C3-3DD215641DC4}" srcOrd="0" destOrd="0" presId="urn:microsoft.com/office/officeart/2005/8/layout/vList6"/>
    <dgm:cxn modelId="{059DD0E4-86B6-49C0-8FFC-61F84355D927}" srcId="{80D2B965-234C-4B6A-8A4F-3BB593C8B0B5}" destId="{EEB998E6-1122-4382-A5FC-AC85467C875B}" srcOrd="0" destOrd="0" parTransId="{240641A0-9771-42FE-97C9-D92139E7E31E}" sibTransId="{258B5A39-BCC6-4110-8E3A-36A3359D2DA6}"/>
    <dgm:cxn modelId="{24F7F53A-FB59-4FDB-8B95-8502F9E06FD3}" srcId="{14932F08-4918-4171-8E37-EA310ADAD314}" destId="{80D2B965-234C-4B6A-8A4F-3BB593C8B0B5}" srcOrd="1" destOrd="0" parTransId="{2CE5C51D-CA96-4C0B-A31E-A59A071D25F2}" sibTransId="{FBCB05AF-B6D2-477C-A2A4-E83EFB1AF6C8}"/>
    <dgm:cxn modelId="{B90BD3C3-2859-44B6-846E-379DFEDF08BF}" srcId="{80D2B965-234C-4B6A-8A4F-3BB593C8B0B5}" destId="{3E51E287-AB85-4123-B086-B92FF1F99872}" srcOrd="2" destOrd="0" parTransId="{790A7860-08AA-44E5-A048-38A09EB99CD7}" sibTransId="{A222632D-7316-419B-8583-F701F49A778B}"/>
    <dgm:cxn modelId="{EE988984-CA26-4060-9CC1-7E2897ED3A8C}" type="presOf" srcId="{230B8B02-798A-450E-9002-F46C32D52E9F}" destId="{35D173E3-BFBE-4529-9F03-14D773B2A968}" srcOrd="0" destOrd="0" presId="urn:microsoft.com/office/officeart/2005/8/layout/vList6"/>
    <dgm:cxn modelId="{4E0786CA-BA18-45E4-AFC5-27C46B790D70}" type="presOf" srcId="{D016878A-EC48-4449-993D-46B46E32F240}" destId="{517D6048-D5FE-4E65-85C3-3DD215641DC4}" srcOrd="0" destOrd="1" presId="urn:microsoft.com/office/officeart/2005/8/layout/vList6"/>
    <dgm:cxn modelId="{42FE4E96-EE3E-4B22-B018-B0D27B2E40CB}" type="presOf" srcId="{80D2B965-234C-4B6A-8A4F-3BB593C8B0B5}" destId="{82C1D1FD-36CF-451E-A8DC-0C9884ECBC6F}" srcOrd="0" destOrd="0" presId="urn:microsoft.com/office/officeart/2005/8/layout/vList6"/>
    <dgm:cxn modelId="{D189715B-3E9B-4222-AEC9-9CB29DEFD7C1}" srcId="{80D2B965-234C-4B6A-8A4F-3BB593C8B0B5}" destId="{43F4F57A-BE29-4F23-B7FC-9B31AB0893F3}" srcOrd="3" destOrd="0" parTransId="{F1D80CF8-C194-4B0E-882A-55246343E5B1}" sibTransId="{9E4DE356-2A29-4686-84CB-1DF5B8AE2B04}"/>
    <dgm:cxn modelId="{801610B1-7B61-48F1-82D0-92334E13C381}" type="presOf" srcId="{43F4F57A-BE29-4F23-B7FC-9B31AB0893F3}" destId="{517D6048-D5FE-4E65-85C3-3DD215641DC4}" srcOrd="0" destOrd="3" presId="urn:microsoft.com/office/officeart/2005/8/layout/vList6"/>
    <dgm:cxn modelId="{C0B2785B-671B-403F-9320-BB9160F9018E}" srcId="{14932F08-4918-4171-8E37-EA310ADAD314}" destId="{084E5657-6809-4556-AC1E-FF19F2702531}" srcOrd="0" destOrd="0" parTransId="{A555657A-8482-4037-AF5E-ECF2299FBA8D}" sibTransId="{70B91DA1-F6C9-4430-B05F-A879B8A9DC1C}"/>
    <dgm:cxn modelId="{8A107016-330D-4B85-BBAF-CE65CAFF9C6D}" type="presOf" srcId="{14932F08-4918-4171-8E37-EA310ADAD314}" destId="{4491C12C-3CFB-47E2-B3BD-5D98323E56B4}" srcOrd="0" destOrd="0" presId="urn:microsoft.com/office/officeart/2005/8/layout/vList6"/>
    <dgm:cxn modelId="{78101A20-DBD6-40B1-850A-5AEB452999AF}" type="presOf" srcId="{084E5657-6809-4556-AC1E-FF19F2702531}" destId="{E017391C-7D80-4D86-98A9-C69EDDCA8F18}" srcOrd="0" destOrd="0" presId="urn:microsoft.com/office/officeart/2005/8/layout/vList6"/>
    <dgm:cxn modelId="{A11F2A08-88BB-48E9-98F0-7AB3237BEEB6}" type="presOf" srcId="{3E51E287-AB85-4123-B086-B92FF1F99872}" destId="{517D6048-D5FE-4E65-85C3-3DD215641DC4}" srcOrd="0" destOrd="2" presId="urn:microsoft.com/office/officeart/2005/8/layout/vList6"/>
    <dgm:cxn modelId="{76617395-FE36-47FA-9CF1-7FC3D3A55DA5}" srcId="{084E5657-6809-4556-AC1E-FF19F2702531}" destId="{230B8B02-798A-450E-9002-F46C32D52E9F}" srcOrd="0" destOrd="0" parTransId="{0916367F-E06C-46AB-8837-2B19A5198014}" sibTransId="{2466B191-2BE7-4A77-9E69-BED09E870FB9}"/>
    <dgm:cxn modelId="{1D3FFF57-3BA1-4858-83B8-26C40C8D2B69}" type="presParOf" srcId="{4491C12C-3CFB-47E2-B3BD-5D98323E56B4}" destId="{F0AA96DB-7E54-41FB-97BF-0A2FDD6F52E3}" srcOrd="0" destOrd="0" presId="urn:microsoft.com/office/officeart/2005/8/layout/vList6"/>
    <dgm:cxn modelId="{1960C5AA-01DC-4B35-9AC0-929FA50A5392}" type="presParOf" srcId="{F0AA96DB-7E54-41FB-97BF-0A2FDD6F52E3}" destId="{E017391C-7D80-4D86-98A9-C69EDDCA8F18}" srcOrd="0" destOrd="0" presId="urn:microsoft.com/office/officeart/2005/8/layout/vList6"/>
    <dgm:cxn modelId="{6DB8F72B-984A-4EDF-8A60-00D9886FAD15}" type="presParOf" srcId="{F0AA96DB-7E54-41FB-97BF-0A2FDD6F52E3}" destId="{35D173E3-BFBE-4529-9F03-14D773B2A968}" srcOrd="1" destOrd="0" presId="urn:microsoft.com/office/officeart/2005/8/layout/vList6"/>
    <dgm:cxn modelId="{A9265475-C8EB-4766-AD38-26B1C3690923}" type="presParOf" srcId="{4491C12C-3CFB-47E2-B3BD-5D98323E56B4}" destId="{1E506955-9A10-4AC7-96B1-580416A10EFD}" srcOrd="1" destOrd="0" presId="urn:microsoft.com/office/officeart/2005/8/layout/vList6"/>
    <dgm:cxn modelId="{4C37AF43-8977-42AC-A07D-D86C3188CCA4}" type="presParOf" srcId="{4491C12C-3CFB-47E2-B3BD-5D98323E56B4}" destId="{0D293166-CED7-432C-AC1E-8BAC2051361D}" srcOrd="2" destOrd="0" presId="urn:microsoft.com/office/officeart/2005/8/layout/vList6"/>
    <dgm:cxn modelId="{19A7580B-3732-4A21-837C-A18CF26AEF25}" type="presParOf" srcId="{0D293166-CED7-432C-AC1E-8BAC2051361D}" destId="{82C1D1FD-36CF-451E-A8DC-0C9884ECBC6F}" srcOrd="0" destOrd="0" presId="urn:microsoft.com/office/officeart/2005/8/layout/vList6"/>
    <dgm:cxn modelId="{1F63ED17-F29F-40F4-940D-D1A82888A82D}" type="presParOf" srcId="{0D293166-CED7-432C-AC1E-8BAC2051361D}" destId="{517D6048-D5FE-4E65-85C3-3DD215641D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E8869-10DB-4FE8-BE40-13DBC2EC372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D025AB-C341-44A7-8FCE-57638AEF6160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Художественное творчество</a:t>
          </a:r>
          <a:endParaRPr lang="ru-RU" dirty="0"/>
        </a:p>
      </dgm:t>
    </dgm:pt>
    <dgm:pt modelId="{71B4732F-2D6A-46E2-99F5-1D6D631D6B4B}" type="parTrans" cxnId="{E647678F-8FE4-4753-9063-7B0FD796C73E}">
      <dgm:prSet/>
      <dgm:spPr/>
      <dgm:t>
        <a:bodyPr/>
        <a:lstStyle/>
        <a:p>
          <a:endParaRPr lang="ru-RU"/>
        </a:p>
      </dgm:t>
    </dgm:pt>
    <dgm:pt modelId="{478CEC62-32F2-452F-B72E-417AA2095513}" type="sibTrans" cxnId="{E647678F-8FE4-4753-9063-7B0FD796C73E}">
      <dgm:prSet/>
      <dgm:spPr/>
      <dgm:t>
        <a:bodyPr/>
        <a:lstStyle/>
        <a:p>
          <a:endParaRPr lang="ru-RU"/>
        </a:p>
      </dgm:t>
    </dgm:pt>
    <dgm:pt modelId="{B0347160-1DDA-4C25-9E97-D15C2851C127}">
      <dgm:prSet phldrT="[Текст]"/>
      <dgm:spPr/>
      <dgm:t>
        <a:bodyPr/>
        <a:lstStyle/>
        <a:p>
          <a:r>
            <a:rPr lang="ru-RU" dirty="0" smtClean="0"/>
            <a:t>Лепка – «Колобок», «Мышка», «Пирожок»</a:t>
          </a:r>
          <a:endParaRPr lang="ru-RU" dirty="0"/>
        </a:p>
      </dgm:t>
    </dgm:pt>
    <dgm:pt modelId="{A4957957-C269-49FA-B338-9ADB47961DA8}" type="parTrans" cxnId="{B42EBFE5-A4CE-478B-9C89-39B2559D3994}">
      <dgm:prSet/>
      <dgm:spPr/>
      <dgm:t>
        <a:bodyPr/>
        <a:lstStyle/>
        <a:p>
          <a:endParaRPr lang="ru-RU"/>
        </a:p>
      </dgm:t>
    </dgm:pt>
    <dgm:pt modelId="{18C9BE47-7774-4C68-B2C5-7EC768C7F072}" type="sibTrans" cxnId="{B42EBFE5-A4CE-478B-9C89-39B2559D3994}">
      <dgm:prSet/>
      <dgm:spPr/>
      <dgm:t>
        <a:bodyPr/>
        <a:lstStyle/>
        <a:p>
          <a:endParaRPr lang="ru-RU"/>
        </a:p>
      </dgm:t>
    </dgm:pt>
    <dgm:pt modelId="{3377B783-58CC-47B4-84CA-B8CCDA7E32C8}">
      <dgm:prSet phldrT="[Текст]"/>
      <dgm:spPr/>
      <dgm:t>
        <a:bodyPr/>
        <a:lstStyle/>
        <a:p>
          <a:r>
            <a:rPr lang="ru-RU" dirty="0" smtClean="0"/>
            <a:t>Рисование – «Мышка в норке», «Зайчик» </a:t>
          </a:r>
          <a:endParaRPr lang="ru-RU" dirty="0"/>
        </a:p>
      </dgm:t>
    </dgm:pt>
    <dgm:pt modelId="{1BBE426C-6EAE-4A25-8ECB-7887E312241C}" type="parTrans" cxnId="{AB4B5827-015F-4858-B9BF-1825116AD343}">
      <dgm:prSet/>
      <dgm:spPr/>
      <dgm:t>
        <a:bodyPr/>
        <a:lstStyle/>
        <a:p>
          <a:endParaRPr lang="ru-RU"/>
        </a:p>
      </dgm:t>
    </dgm:pt>
    <dgm:pt modelId="{67370E70-8474-4E10-8713-16147C528F9D}" type="sibTrans" cxnId="{AB4B5827-015F-4858-B9BF-1825116AD343}">
      <dgm:prSet/>
      <dgm:spPr/>
      <dgm:t>
        <a:bodyPr/>
        <a:lstStyle/>
        <a:p>
          <a:endParaRPr lang="ru-RU"/>
        </a:p>
      </dgm:t>
    </dgm:pt>
    <dgm:pt modelId="{C10ACAFE-C612-4156-8C59-8511A868E523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Коммуникация </a:t>
          </a:r>
          <a:endParaRPr lang="ru-RU" dirty="0"/>
        </a:p>
      </dgm:t>
    </dgm:pt>
    <dgm:pt modelId="{F2F5A96B-4835-4B74-9E75-8A25EB0A5EFF}" type="parTrans" cxnId="{F5D5E40B-E2C0-4127-B93C-D58C25A0D831}">
      <dgm:prSet/>
      <dgm:spPr/>
      <dgm:t>
        <a:bodyPr/>
        <a:lstStyle/>
        <a:p>
          <a:endParaRPr lang="ru-RU"/>
        </a:p>
      </dgm:t>
    </dgm:pt>
    <dgm:pt modelId="{74C7B19B-F8E2-4809-BA04-E3F3A48C52CC}" type="sibTrans" cxnId="{F5D5E40B-E2C0-4127-B93C-D58C25A0D831}">
      <dgm:prSet/>
      <dgm:spPr/>
      <dgm:t>
        <a:bodyPr/>
        <a:lstStyle/>
        <a:p>
          <a:endParaRPr lang="ru-RU"/>
        </a:p>
      </dgm:t>
    </dgm:pt>
    <dgm:pt modelId="{A93208E7-FCB6-4D09-95FD-F12B2E18B8A7}">
      <dgm:prSet phldrT="[Текст]"/>
      <dgm:spPr/>
      <dgm:t>
        <a:bodyPr/>
        <a:lstStyle/>
        <a:p>
          <a:r>
            <a:rPr lang="ru-RU" dirty="0" smtClean="0"/>
            <a:t>Дидактическая игры – «Найди маму», «Кто где живет»,  «Подбери пёрышко»</a:t>
          </a:r>
          <a:endParaRPr lang="ru-RU" dirty="0"/>
        </a:p>
      </dgm:t>
    </dgm:pt>
    <dgm:pt modelId="{6F801307-7540-4749-A425-64FC41A2CAE3}" type="parTrans" cxnId="{A316F922-D769-4D02-A6D9-29A484F64A0B}">
      <dgm:prSet/>
      <dgm:spPr/>
      <dgm:t>
        <a:bodyPr/>
        <a:lstStyle/>
        <a:p>
          <a:endParaRPr lang="ru-RU"/>
        </a:p>
      </dgm:t>
    </dgm:pt>
    <dgm:pt modelId="{CFBF3101-CE11-4A37-8172-073C23CFFE52}" type="sibTrans" cxnId="{A316F922-D769-4D02-A6D9-29A484F64A0B}">
      <dgm:prSet/>
      <dgm:spPr/>
      <dgm:t>
        <a:bodyPr/>
        <a:lstStyle/>
        <a:p>
          <a:endParaRPr lang="ru-RU"/>
        </a:p>
      </dgm:t>
    </dgm:pt>
    <dgm:pt modelId="{53878EF8-876D-4766-BCB4-BC3BF4E3ABAF}">
      <dgm:prSet phldrT="[Текст]"/>
      <dgm:spPr/>
      <dgm:t>
        <a:bodyPr/>
        <a:lstStyle/>
        <a:p>
          <a:r>
            <a:rPr lang="ru-RU" dirty="0" smtClean="0"/>
            <a:t> Словесные игры – «Кто как кричит»</a:t>
          </a:r>
          <a:endParaRPr lang="ru-RU" dirty="0"/>
        </a:p>
      </dgm:t>
    </dgm:pt>
    <dgm:pt modelId="{844E3476-58F9-430B-B6E2-7AA369B5CDCF}" type="parTrans" cxnId="{892BE9E1-6054-4D89-9E09-85C5204D390E}">
      <dgm:prSet/>
      <dgm:spPr/>
      <dgm:t>
        <a:bodyPr/>
        <a:lstStyle/>
        <a:p>
          <a:endParaRPr lang="ru-RU"/>
        </a:p>
      </dgm:t>
    </dgm:pt>
    <dgm:pt modelId="{F6879E4D-4DB3-42A8-B05E-03C19E89BFF8}" type="sibTrans" cxnId="{892BE9E1-6054-4D89-9E09-85C5204D390E}">
      <dgm:prSet/>
      <dgm:spPr/>
      <dgm:t>
        <a:bodyPr/>
        <a:lstStyle/>
        <a:p>
          <a:endParaRPr lang="ru-RU"/>
        </a:p>
      </dgm:t>
    </dgm:pt>
    <dgm:pt modelId="{6B69A329-DFFD-4177-ABBE-FA7CEA2C898D}">
      <dgm:prSet phldrT="[Текст]"/>
      <dgm:spPr/>
      <dgm:t>
        <a:bodyPr/>
        <a:lstStyle/>
        <a:p>
          <a:r>
            <a:rPr lang="ru-RU" dirty="0" smtClean="0"/>
            <a:t>Игровая деятельность</a:t>
          </a:r>
          <a:endParaRPr lang="ru-RU" dirty="0"/>
        </a:p>
      </dgm:t>
    </dgm:pt>
    <dgm:pt modelId="{CE5E9D54-0626-4DCE-85E9-4FAF261F9FBF}" type="parTrans" cxnId="{ACD85301-3166-43E0-B9DA-C1511AEFDDBC}">
      <dgm:prSet/>
      <dgm:spPr/>
      <dgm:t>
        <a:bodyPr/>
        <a:lstStyle/>
        <a:p>
          <a:endParaRPr lang="ru-RU"/>
        </a:p>
      </dgm:t>
    </dgm:pt>
    <dgm:pt modelId="{3AD605F7-BEA4-4BA4-9FC5-3F7A93A18E37}" type="sibTrans" cxnId="{ACD85301-3166-43E0-B9DA-C1511AEFDDBC}">
      <dgm:prSet/>
      <dgm:spPr/>
      <dgm:t>
        <a:bodyPr/>
        <a:lstStyle/>
        <a:p>
          <a:endParaRPr lang="ru-RU"/>
        </a:p>
      </dgm:t>
    </dgm:pt>
    <dgm:pt modelId="{30CF7C71-4D3F-4140-A65D-71C878B032E4}">
      <dgm:prSet phldrT="[Текст]"/>
      <dgm:spPr/>
      <dgm:t>
        <a:bodyPr/>
        <a:lstStyle/>
        <a:p>
          <a:r>
            <a:rPr lang="ru-RU" dirty="0" smtClean="0"/>
            <a:t>Подвижные игры</a:t>
          </a:r>
          <a:endParaRPr lang="ru-RU" dirty="0"/>
        </a:p>
      </dgm:t>
    </dgm:pt>
    <dgm:pt modelId="{D65A29D7-7E8C-450A-8448-AEEC9078C305}" type="parTrans" cxnId="{B5F6A565-AB38-4DD2-9EBE-B225E6D42D7A}">
      <dgm:prSet/>
      <dgm:spPr/>
      <dgm:t>
        <a:bodyPr/>
        <a:lstStyle/>
        <a:p>
          <a:endParaRPr lang="ru-RU"/>
        </a:p>
      </dgm:t>
    </dgm:pt>
    <dgm:pt modelId="{D2763FA3-3A4A-4B7E-992D-CFD2477C5154}" type="sibTrans" cxnId="{B5F6A565-AB38-4DD2-9EBE-B225E6D42D7A}">
      <dgm:prSet/>
      <dgm:spPr/>
      <dgm:t>
        <a:bodyPr/>
        <a:lstStyle/>
        <a:p>
          <a:endParaRPr lang="ru-RU"/>
        </a:p>
      </dgm:t>
    </dgm:pt>
    <dgm:pt modelId="{EE15E582-A96C-4AAE-895D-4A95AECF2AC7}">
      <dgm:prSet phldrT="[Текст]"/>
      <dgm:spPr/>
      <dgm:t>
        <a:bodyPr/>
        <a:lstStyle/>
        <a:p>
          <a:r>
            <a:rPr lang="ru-RU" dirty="0" smtClean="0"/>
            <a:t>Лото, домино, мозаика, </a:t>
          </a:r>
          <a:r>
            <a:rPr lang="ru-RU" dirty="0" err="1" smtClean="0"/>
            <a:t>пазлы</a:t>
          </a:r>
          <a:endParaRPr lang="ru-RU" dirty="0"/>
        </a:p>
      </dgm:t>
    </dgm:pt>
    <dgm:pt modelId="{040B98EA-4E63-4455-BC62-95BDDE887696}" type="parTrans" cxnId="{9FF3CF24-9248-4A96-A5FD-80A161801FBB}">
      <dgm:prSet/>
      <dgm:spPr/>
      <dgm:t>
        <a:bodyPr/>
        <a:lstStyle/>
        <a:p>
          <a:endParaRPr lang="ru-RU"/>
        </a:p>
      </dgm:t>
    </dgm:pt>
    <dgm:pt modelId="{850801D8-B6C5-44ED-A4C4-952815A43A39}" type="sibTrans" cxnId="{9FF3CF24-9248-4A96-A5FD-80A161801FBB}">
      <dgm:prSet/>
      <dgm:spPr/>
      <dgm:t>
        <a:bodyPr/>
        <a:lstStyle/>
        <a:p>
          <a:endParaRPr lang="ru-RU"/>
        </a:p>
      </dgm:t>
    </dgm:pt>
    <dgm:pt modelId="{76F8B12F-E104-43FC-B31F-CD0D67FD3905}">
      <dgm:prSet phldrT="[Текст]"/>
      <dgm:spPr/>
      <dgm:t>
        <a:bodyPr/>
        <a:lstStyle/>
        <a:p>
          <a:r>
            <a:rPr lang="ru-RU" dirty="0" smtClean="0"/>
            <a:t>Настольные игры</a:t>
          </a:r>
          <a:endParaRPr lang="ru-RU" dirty="0"/>
        </a:p>
      </dgm:t>
    </dgm:pt>
    <dgm:pt modelId="{CEC85B1C-3915-4836-ABDF-F68D02A6F99D}" type="parTrans" cxnId="{671BF400-4EBF-4E88-92C8-88D39CC76325}">
      <dgm:prSet/>
      <dgm:spPr/>
    </dgm:pt>
    <dgm:pt modelId="{0EEB1EE1-72FB-46A1-AE10-24B3730EB0CB}" type="sibTrans" cxnId="{671BF400-4EBF-4E88-92C8-88D39CC76325}">
      <dgm:prSet/>
      <dgm:spPr/>
    </dgm:pt>
    <dgm:pt modelId="{10B6EB7E-E2DA-4AF0-851D-87DB9B4544C9}" type="pres">
      <dgm:prSet presAssocID="{671E8869-10DB-4FE8-BE40-13DBC2EC37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159BC0-DD31-4823-9024-123E8E1C55A9}" type="pres">
      <dgm:prSet presAssocID="{5AD025AB-C341-44A7-8FCE-57638AEF6160}" presName="linNode" presStyleCnt="0"/>
      <dgm:spPr/>
    </dgm:pt>
    <dgm:pt modelId="{6661D8D1-FA59-4586-9A34-05273882863A}" type="pres">
      <dgm:prSet presAssocID="{5AD025AB-C341-44A7-8FCE-57638AEF61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9FAFC-5657-4B77-9314-C41A8C667780}" type="pres">
      <dgm:prSet presAssocID="{5AD025AB-C341-44A7-8FCE-57638AEF616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15501-1ABB-4DF8-99A4-553CA90F97D5}" type="pres">
      <dgm:prSet presAssocID="{478CEC62-32F2-452F-B72E-417AA2095513}" presName="sp" presStyleCnt="0"/>
      <dgm:spPr/>
    </dgm:pt>
    <dgm:pt modelId="{4DC3F5F8-8612-41AC-8DF1-8B9576709EE5}" type="pres">
      <dgm:prSet presAssocID="{C10ACAFE-C612-4156-8C59-8511A868E523}" presName="linNode" presStyleCnt="0"/>
      <dgm:spPr/>
    </dgm:pt>
    <dgm:pt modelId="{ED956C77-5B4F-4244-86A9-AB5E4A92C93C}" type="pres">
      <dgm:prSet presAssocID="{C10ACAFE-C612-4156-8C59-8511A868E52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C3B3D-A1F1-4154-80AA-1A0FE5814B08}" type="pres">
      <dgm:prSet presAssocID="{C10ACAFE-C612-4156-8C59-8511A868E52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01AD-81B3-4FC2-A81B-3401911D34E8}" type="pres">
      <dgm:prSet presAssocID="{74C7B19B-F8E2-4809-BA04-E3F3A48C52CC}" presName="sp" presStyleCnt="0"/>
      <dgm:spPr/>
    </dgm:pt>
    <dgm:pt modelId="{7E8643FF-9ED9-49DB-8E6A-369FB70A8104}" type="pres">
      <dgm:prSet presAssocID="{6B69A329-DFFD-4177-ABBE-FA7CEA2C898D}" presName="linNode" presStyleCnt="0"/>
      <dgm:spPr/>
    </dgm:pt>
    <dgm:pt modelId="{261638C6-CFBF-4C0A-8BBA-5CCBFB80DA28}" type="pres">
      <dgm:prSet presAssocID="{6B69A329-DFFD-4177-ABBE-FA7CEA2C898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D2E7-E268-48AC-B6D8-D01A3A299E58}" type="pres">
      <dgm:prSet presAssocID="{6B69A329-DFFD-4177-ABBE-FA7CEA2C898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5E40B-E2C0-4127-B93C-D58C25A0D831}" srcId="{671E8869-10DB-4FE8-BE40-13DBC2EC372F}" destId="{C10ACAFE-C612-4156-8C59-8511A868E523}" srcOrd="1" destOrd="0" parTransId="{F2F5A96B-4835-4B74-9E75-8A25EB0A5EFF}" sibTransId="{74C7B19B-F8E2-4809-BA04-E3F3A48C52CC}"/>
    <dgm:cxn modelId="{17087670-6EAA-43FE-A054-6365460B250E}" type="presOf" srcId="{EE15E582-A96C-4AAE-895D-4A95AECF2AC7}" destId="{E4F2D2E7-E268-48AC-B6D8-D01A3A299E58}" srcOrd="0" destOrd="2" presId="urn:microsoft.com/office/officeart/2005/8/layout/vList5"/>
    <dgm:cxn modelId="{AB4B5827-015F-4858-B9BF-1825116AD343}" srcId="{5AD025AB-C341-44A7-8FCE-57638AEF6160}" destId="{3377B783-58CC-47B4-84CA-B8CCDA7E32C8}" srcOrd="1" destOrd="0" parTransId="{1BBE426C-6EAE-4A25-8ECB-7887E312241C}" sibTransId="{67370E70-8474-4E10-8713-16147C528F9D}"/>
    <dgm:cxn modelId="{9FF3CF24-9248-4A96-A5FD-80A161801FBB}" srcId="{6B69A329-DFFD-4177-ABBE-FA7CEA2C898D}" destId="{EE15E582-A96C-4AAE-895D-4A95AECF2AC7}" srcOrd="2" destOrd="0" parTransId="{040B98EA-4E63-4455-BC62-95BDDE887696}" sibTransId="{850801D8-B6C5-44ED-A4C4-952815A43A39}"/>
    <dgm:cxn modelId="{76B5D732-4A56-426B-83C2-2676CC32F572}" type="presOf" srcId="{3377B783-58CC-47B4-84CA-B8CCDA7E32C8}" destId="{3FD9FAFC-5657-4B77-9314-C41A8C667780}" srcOrd="0" destOrd="1" presId="urn:microsoft.com/office/officeart/2005/8/layout/vList5"/>
    <dgm:cxn modelId="{ACD85301-3166-43E0-B9DA-C1511AEFDDBC}" srcId="{671E8869-10DB-4FE8-BE40-13DBC2EC372F}" destId="{6B69A329-DFFD-4177-ABBE-FA7CEA2C898D}" srcOrd="2" destOrd="0" parTransId="{CE5E9D54-0626-4DCE-85E9-4FAF261F9FBF}" sibTransId="{3AD605F7-BEA4-4BA4-9FC5-3F7A93A18E37}"/>
    <dgm:cxn modelId="{85A880DF-609D-4B04-8418-769608E8981B}" type="presOf" srcId="{6B69A329-DFFD-4177-ABBE-FA7CEA2C898D}" destId="{261638C6-CFBF-4C0A-8BBA-5CCBFB80DA28}" srcOrd="0" destOrd="0" presId="urn:microsoft.com/office/officeart/2005/8/layout/vList5"/>
    <dgm:cxn modelId="{B5F6A565-AB38-4DD2-9EBE-B225E6D42D7A}" srcId="{6B69A329-DFFD-4177-ABBE-FA7CEA2C898D}" destId="{30CF7C71-4D3F-4140-A65D-71C878B032E4}" srcOrd="0" destOrd="0" parTransId="{D65A29D7-7E8C-450A-8448-AEEC9078C305}" sibTransId="{D2763FA3-3A4A-4B7E-992D-CFD2477C5154}"/>
    <dgm:cxn modelId="{0E3D4A04-59CE-4E15-8AEA-9C025A659FC8}" type="presOf" srcId="{C10ACAFE-C612-4156-8C59-8511A868E523}" destId="{ED956C77-5B4F-4244-86A9-AB5E4A92C93C}" srcOrd="0" destOrd="0" presId="urn:microsoft.com/office/officeart/2005/8/layout/vList5"/>
    <dgm:cxn modelId="{C89CC38C-566B-4AE3-BA34-D07D629437A6}" type="presOf" srcId="{5AD025AB-C341-44A7-8FCE-57638AEF6160}" destId="{6661D8D1-FA59-4586-9A34-05273882863A}" srcOrd="0" destOrd="0" presId="urn:microsoft.com/office/officeart/2005/8/layout/vList5"/>
    <dgm:cxn modelId="{06A9C579-D908-48C9-98FE-16E8B307D2E0}" type="presOf" srcId="{76F8B12F-E104-43FC-B31F-CD0D67FD3905}" destId="{E4F2D2E7-E268-48AC-B6D8-D01A3A299E58}" srcOrd="0" destOrd="1" presId="urn:microsoft.com/office/officeart/2005/8/layout/vList5"/>
    <dgm:cxn modelId="{E647678F-8FE4-4753-9063-7B0FD796C73E}" srcId="{671E8869-10DB-4FE8-BE40-13DBC2EC372F}" destId="{5AD025AB-C341-44A7-8FCE-57638AEF6160}" srcOrd="0" destOrd="0" parTransId="{71B4732F-2D6A-46E2-99F5-1D6D631D6B4B}" sibTransId="{478CEC62-32F2-452F-B72E-417AA2095513}"/>
    <dgm:cxn modelId="{671BF400-4EBF-4E88-92C8-88D39CC76325}" srcId="{6B69A329-DFFD-4177-ABBE-FA7CEA2C898D}" destId="{76F8B12F-E104-43FC-B31F-CD0D67FD3905}" srcOrd="1" destOrd="0" parTransId="{CEC85B1C-3915-4836-ABDF-F68D02A6F99D}" sibTransId="{0EEB1EE1-72FB-46A1-AE10-24B3730EB0CB}"/>
    <dgm:cxn modelId="{B42EBFE5-A4CE-478B-9C89-39B2559D3994}" srcId="{5AD025AB-C341-44A7-8FCE-57638AEF6160}" destId="{B0347160-1DDA-4C25-9E97-D15C2851C127}" srcOrd="0" destOrd="0" parTransId="{A4957957-C269-49FA-B338-9ADB47961DA8}" sibTransId="{18C9BE47-7774-4C68-B2C5-7EC768C7F072}"/>
    <dgm:cxn modelId="{892BE9E1-6054-4D89-9E09-85C5204D390E}" srcId="{C10ACAFE-C612-4156-8C59-8511A868E523}" destId="{53878EF8-876D-4766-BCB4-BC3BF4E3ABAF}" srcOrd="1" destOrd="0" parTransId="{844E3476-58F9-430B-B6E2-7AA369B5CDCF}" sibTransId="{F6879E4D-4DB3-42A8-B05E-03C19E89BFF8}"/>
    <dgm:cxn modelId="{2CE9763B-13E3-4D12-AEB8-2CBF207E6A1A}" type="presOf" srcId="{A93208E7-FCB6-4D09-95FD-F12B2E18B8A7}" destId="{F92C3B3D-A1F1-4154-80AA-1A0FE5814B08}" srcOrd="0" destOrd="0" presId="urn:microsoft.com/office/officeart/2005/8/layout/vList5"/>
    <dgm:cxn modelId="{99C54A3E-3283-41F2-BB75-8CB5CD119D61}" type="presOf" srcId="{53878EF8-876D-4766-BCB4-BC3BF4E3ABAF}" destId="{F92C3B3D-A1F1-4154-80AA-1A0FE5814B08}" srcOrd="0" destOrd="1" presId="urn:microsoft.com/office/officeart/2005/8/layout/vList5"/>
    <dgm:cxn modelId="{27E421B6-E9CF-45C2-8015-211D60F247FA}" type="presOf" srcId="{30CF7C71-4D3F-4140-A65D-71C878B032E4}" destId="{E4F2D2E7-E268-48AC-B6D8-D01A3A299E58}" srcOrd="0" destOrd="0" presId="urn:microsoft.com/office/officeart/2005/8/layout/vList5"/>
    <dgm:cxn modelId="{7AB4EA04-7AFE-4A0B-94AC-11BE5D5314AD}" type="presOf" srcId="{B0347160-1DDA-4C25-9E97-D15C2851C127}" destId="{3FD9FAFC-5657-4B77-9314-C41A8C667780}" srcOrd="0" destOrd="0" presId="urn:microsoft.com/office/officeart/2005/8/layout/vList5"/>
    <dgm:cxn modelId="{A316F922-D769-4D02-A6D9-29A484F64A0B}" srcId="{C10ACAFE-C612-4156-8C59-8511A868E523}" destId="{A93208E7-FCB6-4D09-95FD-F12B2E18B8A7}" srcOrd="0" destOrd="0" parTransId="{6F801307-7540-4749-A425-64FC41A2CAE3}" sibTransId="{CFBF3101-CE11-4A37-8172-073C23CFFE52}"/>
    <dgm:cxn modelId="{B8460E79-2960-4904-A2BE-43041B478171}" type="presOf" srcId="{671E8869-10DB-4FE8-BE40-13DBC2EC372F}" destId="{10B6EB7E-E2DA-4AF0-851D-87DB9B4544C9}" srcOrd="0" destOrd="0" presId="urn:microsoft.com/office/officeart/2005/8/layout/vList5"/>
    <dgm:cxn modelId="{9ABF071A-C50D-4FA8-93A1-4834D7B4B1D6}" type="presParOf" srcId="{10B6EB7E-E2DA-4AF0-851D-87DB9B4544C9}" destId="{6B159BC0-DD31-4823-9024-123E8E1C55A9}" srcOrd="0" destOrd="0" presId="urn:microsoft.com/office/officeart/2005/8/layout/vList5"/>
    <dgm:cxn modelId="{91ECF237-CB84-42D5-A0E4-DC0DF0B46EF7}" type="presParOf" srcId="{6B159BC0-DD31-4823-9024-123E8E1C55A9}" destId="{6661D8D1-FA59-4586-9A34-05273882863A}" srcOrd="0" destOrd="0" presId="urn:microsoft.com/office/officeart/2005/8/layout/vList5"/>
    <dgm:cxn modelId="{CDD8616D-BA29-4C8E-B391-83B15B1609A6}" type="presParOf" srcId="{6B159BC0-DD31-4823-9024-123E8E1C55A9}" destId="{3FD9FAFC-5657-4B77-9314-C41A8C667780}" srcOrd="1" destOrd="0" presId="urn:microsoft.com/office/officeart/2005/8/layout/vList5"/>
    <dgm:cxn modelId="{7E936D77-F24C-4A81-9195-5586A9048355}" type="presParOf" srcId="{10B6EB7E-E2DA-4AF0-851D-87DB9B4544C9}" destId="{FCD15501-1ABB-4DF8-99A4-553CA90F97D5}" srcOrd="1" destOrd="0" presId="urn:microsoft.com/office/officeart/2005/8/layout/vList5"/>
    <dgm:cxn modelId="{0AED1C4C-3242-45CD-8F6C-2E1A27C919FE}" type="presParOf" srcId="{10B6EB7E-E2DA-4AF0-851D-87DB9B4544C9}" destId="{4DC3F5F8-8612-41AC-8DF1-8B9576709EE5}" srcOrd="2" destOrd="0" presId="urn:microsoft.com/office/officeart/2005/8/layout/vList5"/>
    <dgm:cxn modelId="{7A093AC1-52EB-4994-AC8D-3593C7953089}" type="presParOf" srcId="{4DC3F5F8-8612-41AC-8DF1-8B9576709EE5}" destId="{ED956C77-5B4F-4244-86A9-AB5E4A92C93C}" srcOrd="0" destOrd="0" presId="urn:microsoft.com/office/officeart/2005/8/layout/vList5"/>
    <dgm:cxn modelId="{D186CD58-A529-43A3-981B-E8F8F6A7638C}" type="presParOf" srcId="{4DC3F5F8-8612-41AC-8DF1-8B9576709EE5}" destId="{F92C3B3D-A1F1-4154-80AA-1A0FE5814B08}" srcOrd="1" destOrd="0" presId="urn:microsoft.com/office/officeart/2005/8/layout/vList5"/>
    <dgm:cxn modelId="{2C5B151F-BC58-4863-8D1E-54748FE7FE2C}" type="presParOf" srcId="{10B6EB7E-E2DA-4AF0-851D-87DB9B4544C9}" destId="{7FDE01AD-81B3-4FC2-A81B-3401911D34E8}" srcOrd="3" destOrd="0" presId="urn:microsoft.com/office/officeart/2005/8/layout/vList5"/>
    <dgm:cxn modelId="{D4565062-5710-45A7-BC2B-51FCED011BD5}" type="presParOf" srcId="{10B6EB7E-E2DA-4AF0-851D-87DB9B4544C9}" destId="{7E8643FF-9ED9-49DB-8E6A-369FB70A8104}" srcOrd="4" destOrd="0" presId="urn:microsoft.com/office/officeart/2005/8/layout/vList5"/>
    <dgm:cxn modelId="{422DCC29-48E6-4867-AA80-1156CCA16697}" type="presParOf" srcId="{7E8643FF-9ED9-49DB-8E6A-369FB70A8104}" destId="{261638C6-CFBF-4C0A-8BBA-5CCBFB80DA28}" srcOrd="0" destOrd="0" presId="urn:microsoft.com/office/officeart/2005/8/layout/vList5"/>
    <dgm:cxn modelId="{FF1C5185-5AA5-442F-B938-1FECC88BA95F}" type="presParOf" srcId="{7E8643FF-9ED9-49DB-8E6A-369FB70A8104}" destId="{E4F2D2E7-E268-48AC-B6D8-D01A3A299E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60209-5845-42A5-84AE-37BEC3630824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Познание</a:t>
          </a:r>
          <a:endParaRPr lang="ru-RU" sz="2000" kern="1200" dirty="0"/>
        </a:p>
      </dsp:txBody>
      <dsp:txXfrm>
        <a:off x="916483" y="1984"/>
        <a:ext cx="2030015" cy="1218009"/>
      </dsp:txXfrm>
    </dsp:sp>
    <dsp:sp modelId="{D8737A9D-721C-4915-831D-EEE7279119FA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Коммуникация</a:t>
          </a:r>
          <a:endParaRPr lang="ru-RU" sz="1700" kern="1200" dirty="0"/>
        </a:p>
      </dsp:txBody>
      <dsp:txXfrm>
        <a:off x="3149500" y="1984"/>
        <a:ext cx="2030015" cy="1218009"/>
      </dsp:txXfrm>
    </dsp:sp>
    <dsp:sp modelId="{EEBCE59B-8955-401A-828E-FA6A3A4C5DEE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Продуктивная деятельность</a:t>
          </a:r>
          <a:endParaRPr lang="ru-RU" sz="1700" kern="1200" dirty="0"/>
        </a:p>
      </dsp:txBody>
      <dsp:txXfrm>
        <a:off x="916483" y="1422995"/>
        <a:ext cx="2030015" cy="1218009"/>
      </dsp:txXfrm>
    </dsp:sp>
    <dsp:sp modelId="{E20FBDD5-7052-4185-8A5B-20966537354A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Знакомство с художественной литературой</a:t>
          </a:r>
          <a:endParaRPr lang="ru-RU" sz="1700" kern="1200" dirty="0"/>
        </a:p>
      </dsp:txBody>
      <dsp:txXfrm>
        <a:off x="3149500" y="1422995"/>
        <a:ext cx="2030015" cy="1218009"/>
      </dsp:txXfrm>
    </dsp:sp>
    <dsp:sp modelId="{071A5B02-DF76-40B1-AA89-F07FAFF8F5F0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Игровая деятельность</a:t>
          </a:r>
          <a:endParaRPr lang="ru-RU" sz="1700" kern="1200" dirty="0"/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96FD28-F2A0-43E1-8DBA-6681A1EC035E}">
      <dsp:nvSpPr>
        <dsp:cNvPr id="0" name=""/>
        <dsp:cNvSpPr/>
      </dsp:nvSpPr>
      <dsp:spPr>
        <a:xfrm>
          <a:off x="0" y="919239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1D83B-06E2-48C5-845D-E4BD63D87A94}">
      <dsp:nvSpPr>
        <dsp:cNvPr id="0" name=""/>
        <dsp:cNvSpPr/>
      </dsp:nvSpPr>
      <dsp:spPr>
        <a:xfrm>
          <a:off x="304800" y="594519"/>
          <a:ext cx="42672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 этап - подготовительный</a:t>
          </a:r>
          <a:endParaRPr lang="ru-RU" sz="2200" kern="1200" dirty="0"/>
        </a:p>
      </dsp:txBody>
      <dsp:txXfrm>
        <a:off x="304800" y="594519"/>
        <a:ext cx="4267200" cy="649440"/>
      </dsp:txXfrm>
    </dsp:sp>
    <dsp:sp modelId="{7DDAE3B2-3ADD-45D6-A461-3AB1D1C5946B}">
      <dsp:nvSpPr>
        <dsp:cNvPr id="0" name=""/>
        <dsp:cNvSpPr/>
      </dsp:nvSpPr>
      <dsp:spPr>
        <a:xfrm>
          <a:off x="0" y="1917159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2468F-59D0-460E-A82F-9AF3A7ED4EDA}">
      <dsp:nvSpPr>
        <dsp:cNvPr id="0" name=""/>
        <dsp:cNvSpPr/>
      </dsp:nvSpPr>
      <dsp:spPr>
        <a:xfrm>
          <a:off x="304800" y="1592440"/>
          <a:ext cx="42672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 этап - накопительный</a:t>
          </a:r>
          <a:endParaRPr lang="ru-RU" sz="2200" kern="1200" dirty="0"/>
        </a:p>
      </dsp:txBody>
      <dsp:txXfrm>
        <a:off x="304800" y="1592440"/>
        <a:ext cx="4267200" cy="649440"/>
      </dsp:txXfrm>
    </dsp:sp>
    <dsp:sp modelId="{5B043515-3C93-478B-95BB-6046912C5A4E}">
      <dsp:nvSpPr>
        <dsp:cNvPr id="0" name=""/>
        <dsp:cNvSpPr/>
      </dsp:nvSpPr>
      <dsp:spPr>
        <a:xfrm>
          <a:off x="0" y="2915080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F237B-FD3B-412B-B6A6-7E0DDAF58271}">
      <dsp:nvSpPr>
        <dsp:cNvPr id="0" name=""/>
        <dsp:cNvSpPr/>
      </dsp:nvSpPr>
      <dsp:spPr>
        <a:xfrm>
          <a:off x="304800" y="2590359"/>
          <a:ext cx="42672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 этап - завершающий</a:t>
          </a:r>
          <a:endParaRPr lang="ru-RU" sz="2200" kern="1200" dirty="0"/>
        </a:p>
      </dsp:txBody>
      <dsp:txXfrm>
        <a:off x="304800" y="2590359"/>
        <a:ext cx="4267200" cy="649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D173E3-BFBE-4529-9F03-14D773B2A968}">
      <dsp:nvSpPr>
        <dsp:cNvPr id="0" name=""/>
        <dsp:cNvSpPr/>
      </dsp:nvSpPr>
      <dsp:spPr>
        <a:xfrm>
          <a:off x="3108960" y="492"/>
          <a:ext cx="4663440" cy="19226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Чтение сказок «Репка», «Теремок», «Курочка Ряба», «Волк и семеро козлят», «Маша и медведь»</a:t>
          </a:r>
          <a:endParaRPr lang="ru-RU" sz="1700" kern="1200" dirty="0"/>
        </a:p>
      </dsp:txBody>
      <dsp:txXfrm>
        <a:off x="3108960" y="492"/>
        <a:ext cx="4663440" cy="1922673"/>
      </dsp:txXfrm>
    </dsp:sp>
    <dsp:sp modelId="{E017391C-7D80-4D86-98A9-C69EDDCA8F18}">
      <dsp:nvSpPr>
        <dsp:cNvPr id="0" name=""/>
        <dsp:cNvSpPr/>
      </dsp:nvSpPr>
      <dsp:spPr>
        <a:xfrm>
          <a:off x="0" y="492"/>
          <a:ext cx="3108960" cy="1922673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Знакомство с художественной литературой</a:t>
          </a:r>
          <a:endParaRPr lang="ru-RU" sz="2200" kern="1200" dirty="0"/>
        </a:p>
      </dsp:txBody>
      <dsp:txXfrm>
        <a:off x="0" y="492"/>
        <a:ext cx="3108960" cy="1922673"/>
      </dsp:txXfrm>
    </dsp:sp>
    <dsp:sp modelId="{517D6048-D5FE-4E65-85C3-3DD215641DC4}">
      <dsp:nvSpPr>
        <dsp:cNvPr id="0" name=""/>
        <dsp:cNvSpPr/>
      </dsp:nvSpPr>
      <dsp:spPr>
        <a:xfrm>
          <a:off x="3108960" y="2115433"/>
          <a:ext cx="4663440" cy="19226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«Домик для петушка»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«Домик для зайчика»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«Скамейка для бабушки»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«Теремок» </a:t>
          </a:r>
          <a:endParaRPr lang="ru-RU" sz="1700" kern="1200" dirty="0"/>
        </a:p>
      </dsp:txBody>
      <dsp:txXfrm>
        <a:off x="3108960" y="2115433"/>
        <a:ext cx="4663440" cy="1922673"/>
      </dsp:txXfrm>
    </dsp:sp>
    <dsp:sp modelId="{82C1D1FD-36CF-451E-A8DC-0C9884ECBC6F}">
      <dsp:nvSpPr>
        <dsp:cNvPr id="0" name=""/>
        <dsp:cNvSpPr/>
      </dsp:nvSpPr>
      <dsp:spPr>
        <a:xfrm>
          <a:off x="0" y="2115433"/>
          <a:ext cx="3108960" cy="192267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Познание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(конструирование)</a:t>
          </a:r>
          <a:endParaRPr lang="ru-RU" sz="2200" kern="1200" dirty="0"/>
        </a:p>
      </dsp:txBody>
      <dsp:txXfrm>
        <a:off x="0" y="2115433"/>
        <a:ext cx="3108960" cy="19226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9FAFC-5657-4B77-9314-C41A8C667780}">
      <dsp:nvSpPr>
        <dsp:cNvPr id="0" name=""/>
        <dsp:cNvSpPr/>
      </dsp:nvSpPr>
      <dsp:spPr>
        <a:xfrm rot="5400000">
          <a:off x="3519904" y="-1166631"/>
          <a:ext cx="1250751" cy="39014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Лепка – «Колобок», «Мышка», «Пирожок»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Рисование – «Мышка в норке», «Зайчик» </a:t>
          </a:r>
          <a:endParaRPr lang="ru-RU" sz="1400" kern="1200" dirty="0"/>
        </a:p>
      </dsp:txBody>
      <dsp:txXfrm rot="5400000">
        <a:off x="3519904" y="-1166631"/>
        <a:ext cx="1250751" cy="3901440"/>
      </dsp:txXfrm>
    </dsp:sp>
    <dsp:sp modelId="{6661D8D1-FA59-4586-9A34-05273882863A}">
      <dsp:nvSpPr>
        <dsp:cNvPr id="0" name=""/>
        <dsp:cNvSpPr/>
      </dsp:nvSpPr>
      <dsp:spPr>
        <a:xfrm>
          <a:off x="0" y="2368"/>
          <a:ext cx="2194560" cy="1563439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Художественное творчество</a:t>
          </a:r>
          <a:endParaRPr lang="ru-RU" sz="1700" kern="1200" dirty="0"/>
        </a:p>
      </dsp:txBody>
      <dsp:txXfrm>
        <a:off x="0" y="2368"/>
        <a:ext cx="2194560" cy="1563439"/>
      </dsp:txXfrm>
    </dsp:sp>
    <dsp:sp modelId="{F92C3B3D-A1F1-4154-80AA-1A0FE5814B08}">
      <dsp:nvSpPr>
        <dsp:cNvPr id="0" name=""/>
        <dsp:cNvSpPr/>
      </dsp:nvSpPr>
      <dsp:spPr>
        <a:xfrm rot="5400000">
          <a:off x="3519904" y="474979"/>
          <a:ext cx="1250751" cy="3901440"/>
        </a:xfrm>
        <a:prstGeom prst="round2Same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Дидактическая игры – «Найди маму», «Кто где живет»,  «Подбери пёрышко»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Словесные игры – «Кто как кричит»</a:t>
          </a:r>
          <a:endParaRPr lang="ru-RU" sz="1400" kern="1200" dirty="0"/>
        </a:p>
      </dsp:txBody>
      <dsp:txXfrm rot="5400000">
        <a:off x="3519904" y="474979"/>
        <a:ext cx="1250751" cy="3901440"/>
      </dsp:txXfrm>
    </dsp:sp>
    <dsp:sp modelId="{ED956C77-5B4F-4244-86A9-AB5E4A92C93C}">
      <dsp:nvSpPr>
        <dsp:cNvPr id="0" name=""/>
        <dsp:cNvSpPr/>
      </dsp:nvSpPr>
      <dsp:spPr>
        <a:xfrm>
          <a:off x="0" y="1643980"/>
          <a:ext cx="2194560" cy="156343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Коммуникация </a:t>
          </a:r>
          <a:endParaRPr lang="ru-RU" sz="1700" kern="1200" dirty="0"/>
        </a:p>
      </dsp:txBody>
      <dsp:txXfrm>
        <a:off x="0" y="1643980"/>
        <a:ext cx="2194560" cy="1563439"/>
      </dsp:txXfrm>
    </dsp:sp>
    <dsp:sp modelId="{E4F2D2E7-E268-48AC-B6D8-D01A3A299E58}">
      <dsp:nvSpPr>
        <dsp:cNvPr id="0" name=""/>
        <dsp:cNvSpPr/>
      </dsp:nvSpPr>
      <dsp:spPr>
        <a:xfrm rot="5400000">
          <a:off x="3519904" y="2116591"/>
          <a:ext cx="1250751" cy="3901440"/>
        </a:xfrm>
        <a:prstGeom prst="round2Same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Подвижные игры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Настольные игры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Лото, домино, мозаика, </a:t>
          </a:r>
          <a:r>
            <a:rPr lang="ru-RU" sz="1400" kern="1200" dirty="0" err="1" smtClean="0"/>
            <a:t>пазлы</a:t>
          </a:r>
          <a:endParaRPr lang="ru-RU" sz="1400" kern="1200" dirty="0"/>
        </a:p>
      </dsp:txBody>
      <dsp:txXfrm rot="5400000">
        <a:off x="3519904" y="2116591"/>
        <a:ext cx="1250751" cy="3901440"/>
      </dsp:txXfrm>
    </dsp:sp>
    <dsp:sp modelId="{261638C6-CFBF-4C0A-8BBA-5CCBFB80DA28}">
      <dsp:nvSpPr>
        <dsp:cNvPr id="0" name=""/>
        <dsp:cNvSpPr/>
      </dsp:nvSpPr>
      <dsp:spPr>
        <a:xfrm>
          <a:off x="0" y="3285591"/>
          <a:ext cx="2194560" cy="1563439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Игровая деятельность</a:t>
          </a:r>
          <a:endParaRPr lang="ru-RU" sz="1700" kern="1200" dirty="0"/>
        </a:p>
      </dsp:txBody>
      <dsp:txXfrm>
        <a:off x="0" y="3285591"/>
        <a:ext cx="2194560" cy="156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F95FD-7A46-4CBF-98E5-E4FCD4E2BA8A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4908-86AF-4338-A814-1E81EB32C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6C5D-C6CC-4A8D-A359-36EE21BC927D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1ED-3BB2-45F0-BF03-4EA9909C4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FE78-8E2E-4B5B-8F34-863E4CD17999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B9AE-1123-45B7-B1C7-6CF6A5FC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1AB-8223-4213-9377-47F758C62126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92CA-0D99-4F44-927A-E734AA14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EF19-1ED6-4129-8D3B-3D4C9BB2AE95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52CC-72DA-42C0-BAAF-2B11A7B1B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8C42-3AD2-4535-BB6E-14447F6809B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D1D1-41B4-4822-BE80-4ADD1690A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E14E-78FB-428E-A8FA-EDD4ED864A84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FC1E-14B4-4B67-A8A9-7F075E08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D2F3-1ADD-4E86-9C46-98E781F01689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06F2-63FB-44EC-B761-8343B1C57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14A9-5337-4191-8D2B-EF583519ED67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F864-D3C1-4742-AE2F-7C182076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9B6E2-7C9C-4887-B841-9B874A2EB490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3D27-7386-4C1D-9CA8-59021D14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692-1455-4C00-9A5B-9B014C5E4424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D817-038E-4F04-9889-6DCDDE6D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2D7E-AAA7-45A5-8134-1CEB7EDCF456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95E8-919A-4BFC-A7F4-7309BB15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39CA8-CAFA-4109-A8E8-7BFB4476AC86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669487-C873-4DB3-A632-841BF0900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989138"/>
            <a:ext cx="7553325" cy="3795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3600" dirty="0" smtClean="0">
              <a:solidFill>
                <a:srgbClr val="CC0099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первой младшей группе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 гостях у сказки»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44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Подготовили:</a:t>
            </a:r>
            <a:endParaRPr lang="ru-RU" sz="2400" dirty="0" smtClean="0">
              <a:solidFill>
                <a:srgbClr val="00808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8080"/>
                </a:solidFill>
                <a:latin typeface="Arial Black" pitchFamily="34" charset="0"/>
              </a:rPr>
              <a:t>Мкртчян Г.К.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8080"/>
                </a:solidFill>
                <a:latin typeface="Arial Black" pitchFamily="34" charset="0"/>
              </a:rPr>
              <a:t>Волкова Н.И.  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763713" y="115888"/>
            <a:ext cx="56880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33CC"/>
                </a:solidFill>
                <a:cs typeface="Aharoni" pitchFamily="2" charset="-79"/>
              </a:rPr>
              <a:t>Государственное бюджетное образовательное учреждение</a:t>
            </a:r>
            <a:br>
              <a:rPr lang="ru-RU" sz="1600" dirty="0">
                <a:solidFill>
                  <a:srgbClr val="0033CC"/>
                </a:solidFill>
                <a:cs typeface="Aharoni" pitchFamily="2" charset="-79"/>
              </a:rPr>
            </a:br>
            <a:r>
              <a:rPr lang="ru-RU" sz="1600" dirty="0">
                <a:solidFill>
                  <a:srgbClr val="0033CC"/>
                </a:solidFill>
                <a:cs typeface="Aharoni" pitchFamily="2" charset="-79"/>
              </a:rPr>
              <a:t>детский сад №899</a:t>
            </a:r>
            <a:br>
              <a:rPr lang="ru-RU" sz="1600" dirty="0">
                <a:solidFill>
                  <a:srgbClr val="0033CC"/>
                </a:solidFill>
                <a:cs typeface="Aharoni" pitchFamily="2" charset="-79"/>
              </a:rPr>
            </a:br>
            <a:r>
              <a:rPr lang="ru-RU" sz="1600" dirty="0">
                <a:solidFill>
                  <a:srgbClr val="0033CC"/>
                </a:solidFill>
                <a:cs typeface="Aharoni" pitchFamily="2" charset="-79"/>
              </a:rPr>
              <a:t>Восточного окружного управления  образования  </a:t>
            </a:r>
          </a:p>
          <a:p>
            <a:pPr algn="ctr"/>
            <a:r>
              <a:rPr lang="ru-RU" sz="1600" dirty="0">
                <a:solidFill>
                  <a:srgbClr val="0033CC"/>
                </a:solidFill>
                <a:cs typeface="Aharoni" pitchFamily="2" charset="-79"/>
              </a:rPr>
              <a:t> Департамента Образования</a:t>
            </a:r>
            <a:br>
              <a:rPr lang="ru-RU" sz="1600" dirty="0">
                <a:solidFill>
                  <a:srgbClr val="0033CC"/>
                </a:solidFill>
                <a:cs typeface="Aharoni" pitchFamily="2" charset="-79"/>
              </a:rPr>
            </a:br>
            <a:r>
              <a:rPr lang="ru-RU" sz="1600" dirty="0">
                <a:solidFill>
                  <a:srgbClr val="0033CC"/>
                </a:solidFill>
                <a:cs typeface="Aharoni" pitchFamily="2" charset="-79"/>
              </a:rPr>
              <a:t>города Москвы.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8" y="214313"/>
            <a:ext cx="1400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НИКОЛАВНА\Мои документы\My Videos\Мои рисунки\эмблемы\1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88913"/>
            <a:ext cx="1341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0038" y="6299978"/>
            <a:ext cx="7101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/>
                <a:cs typeface="Aharoni" pitchFamily="2" charset="-79"/>
              </a:rPr>
              <a:t>Москва, 111555, Сталеваров улица, 8а тел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/>
                <a:cs typeface="Aharoni" pitchFamily="2" charset="-79"/>
              </a:rPr>
              <a:t>.: 8 (495)-300-05-68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Century Schoolbook"/>
              <a:cs typeface="Aharoni" pitchFamily="2" charset="-79"/>
            </a:endParaRPr>
          </a:p>
        </p:txBody>
      </p:sp>
    </p:spTree>
  </p:cSld>
  <p:clrMapOvr>
    <a:masterClrMapping/>
  </p:clrMapOvr>
  <p:transition advTm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1"/>
            <a:ext cx="8077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           3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этап – </a:t>
            </a: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завершающий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Воспитатели </a:t>
            </a:r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+ </a:t>
            </a:r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родители + дети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Конкурс «Любимый персонаж сказки»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600200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FF"/>
                </a:solidFill>
                <a:latin typeface="Comic Sans MS" pitchFamily="66" charset="0"/>
              </a:rPr>
              <a:t>  </a:t>
            </a:r>
            <a:endParaRPr lang="ru-RU" sz="2000" b="1" dirty="0">
              <a:solidFill>
                <a:srgbClr val="CC00FF"/>
              </a:solidFill>
              <a:latin typeface="Comic Sans MS" pitchFamily="66" charset="0"/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219200" y="24384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DSC04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65532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089379" y="600075"/>
            <a:ext cx="5008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Сравнительная диаграмма </a:t>
            </a:r>
          </a:p>
        </p:txBody>
      </p:sp>
      <p:graphicFrame>
        <p:nvGraphicFramePr>
          <p:cNvPr id="20483" name="Диаграмма 2"/>
          <p:cNvGraphicFramePr>
            <a:graphicFrameLocks/>
          </p:cNvGraphicFramePr>
          <p:nvPr/>
        </p:nvGraphicFramePr>
        <p:xfrm>
          <a:off x="914400" y="958850"/>
          <a:ext cx="7162800" cy="4572000"/>
        </p:xfrm>
        <a:graphic>
          <a:graphicData uri="http://schemas.openxmlformats.org/presentationml/2006/ole">
            <p:oleObj spid="_x0000_s20483" r:id="rId3" imgW="7163421" imgH="4572396" progId="Excel.Sheet.8">
              <p:embed/>
            </p:oleObj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33413" y="5637213"/>
            <a:ext cx="5012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C00FF"/>
                </a:solidFill>
                <a:latin typeface="Comic Sans MS" pitchFamily="66" charset="0"/>
              </a:rPr>
              <a:t> Высокий уровень увеличился </a:t>
            </a:r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на 21</a:t>
            </a:r>
            <a:r>
              <a:rPr lang="ru-RU" dirty="0">
                <a:solidFill>
                  <a:srgbClr val="CC00FF"/>
                </a:solidFill>
                <a:latin typeface="Consolas" pitchFamily="49" charset="0"/>
              </a:rPr>
              <a:t>%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56260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6048375"/>
            <a:ext cx="494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Средний уровень увеличился на 10%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4688" y="6457950"/>
            <a:ext cx="4481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C00FF"/>
                </a:solidFill>
                <a:latin typeface="Comic Sans MS" pitchFamily="66" charset="0"/>
              </a:rPr>
              <a:t>Низкий уровень снизился на 11%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0"/>
            <a:ext cx="8388350" cy="1676400"/>
          </a:xfrm>
          <a:prstGeom prst="rect">
            <a:avLst/>
          </a:prstGeom>
          <a:noFill/>
        </p:spPr>
      </p:pic>
      <p:pic>
        <p:nvPicPr>
          <p:cNvPr id="3" name="Рисунок 2" descr="DSC05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7315200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2438400" y="609600"/>
            <a:ext cx="4439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проекта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447801"/>
            <a:ext cx="86106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Формировать у детей понятие литературного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жанра –сказка.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Учить детей эмоционально воспринимать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содержание сказки.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Развивать нравственные качества.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Воспитывать любовь к устному народному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 творчеству.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Активизировать речевую активность детей.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rgbClr val="6699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590800" y="762000"/>
            <a:ext cx="4301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проекта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838200" y="1524000"/>
            <a:ext cx="7696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dirty="0" smtClean="0"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Учить детей внимательно следить за развитием сюжета сказки.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Обогащать и расширять представлений детей об окружающем мире.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Привлекать детей к участию в драматизации знакомых сказок.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Познакомить детей с дикими и домашними животными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19" name="Oval 29"/>
          <p:cNvSpPr>
            <a:spLocks noChangeArrowheads="1"/>
          </p:cNvSpPr>
          <p:nvPr/>
        </p:nvSpPr>
        <p:spPr bwMode="gray">
          <a:xfrm>
            <a:off x="3617913" y="2627313"/>
            <a:ext cx="1944687" cy="1944687"/>
          </a:xfrm>
          <a:prstGeom prst="ellipse">
            <a:avLst/>
          </a:prstGeom>
          <a:solidFill>
            <a:srgbClr val="CC9900"/>
          </a:soli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9222" name="Group 44"/>
          <p:cNvGrpSpPr>
            <a:grpSpLocks/>
          </p:cNvGrpSpPr>
          <p:nvPr/>
        </p:nvGrpSpPr>
        <p:grpSpPr bwMode="auto">
          <a:xfrm>
            <a:off x="3835400" y="2854325"/>
            <a:ext cx="1522413" cy="1522413"/>
            <a:chOff x="2416" y="1798"/>
            <a:chExt cx="959" cy="959"/>
          </a:xfrm>
        </p:grpSpPr>
        <p:sp>
          <p:nvSpPr>
            <p:cNvPr id="9252" name="Oval 32"/>
            <p:cNvSpPr>
              <a:spLocks noChangeArrowheads="1"/>
            </p:cNvSpPr>
            <p:nvPr/>
          </p:nvSpPr>
          <p:spPr bwMode="gray">
            <a:xfrm>
              <a:off x="2416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3" name="Oval 33"/>
            <p:cNvSpPr>
              <a:spLocks noChangeArrowheads="1"/>
            </p:cNvSpPr>
            <p:nvPr/>
          </p:nvSpPr>
          <p:spPr bwMode="gray">
            <a:xfrm>
              <a:off x="2430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4" name="Oval 34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5" name="Oval 35"/>
            <p:cNvSpPr>
              <a:spLocks noChangeArrowheads="1"/>
            </p:cNvSpPr>
            <p:nvPr/>
          </p:nvSpPr>
          <p:spPr bwMode="gray">
            <a:xfrm>
              <a:off x="2451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9256" name="Oval 36"/>
            <p:cNvSpPr>
              <a:spLocks noChangeArrowheads="1"/>
            </p:cNvSpPr>
            <p:nvPr/>
          </p:nvSpPr>
          <p:spPr bwMode="gray">
            <a:xfrm>
              <a:off x="2502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3810000" y="3352800"/>
            <a:ext cx="14652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План-схема</a:t>
            </a:r>
          </a:p>
          <a:p>
            <a:pPr algn="ctr" eaLnBrk="0" hangingPunct="0"/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проекта</a:t>
            </a:r>
            <a:endParaRPr lang="en-US" sz="1600" b="1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51238" name="Text Box 38"/>
          <p:cNvGrpSpPr>
            <a:grpSpLocks/>
          </p:cNvGrpSpPr>
          <p:nvPr/>
        </p:nvGrpSpPr>
        <p:grpSpPr bwMode="auto">
          <a:xfrm>
            <a:off x="4953000" y="1219200"/>
            <a:ext cx="3733800" cy="1029538"/>
            <a:chOff x="3364" y="507"/>
            <a:chExt cx="2192" cy="1560"/>
          </a:xfrm>
        </p:grpSpPr>
        <p:pic>
          <p:nvPicPr>
            <p:cNvPr id="9224" name="Text Box 38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64" y="507"/>
              <a:ext cx="2192" cy="1221"/>
            </a:xfrm>
            <a:prstGeom prst="rect">
              <a:avLst/>
            </a:prstGeom>
            <a:noFill/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408" y="528"/>
              <a:ext cx="2064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Comic Sans MS" pitchFamily="66" charset="0"/>
                </a:rPr>
                <a:t>Реализовать проект по образовательным областям</a:t>
              </a:r>
              <a:endParaRPr lang="ru-RU" sz="1400" b="1" dirty="0">
                <a:solidFill>
                  <a:srgbClr val="C00000"/>
                </a:solidFill>
                <a:latin typeface="Comic Sans MS" pitchFamily="66" charset="0"/>
              </a:endParaRP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Constantia" pitchFamily="18" charset="0"/>
                </a:rPr>
                <a:t>	</a:t>
              </a:r>
            </a:p>
            <a:p>
              <a:pPr eaLnBrk="0" hangingPunct="0"/>
              <a:endParaRPr lang="en-US" sz="1600" dirty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1239" name="Text Box 39"/>
          <p:cNvGrpSpPr>
            <a:grpSpLocks/>
          </p:cNvGrpSpPr>
          <p:nvPr/>
        </p:nvGrpSpPr>
        <p:grpSpPr bwMode="auto">
          <a:xfrm>
            <a:off x="158750" y="1414463"/>
            <a:ext cx="4224338" cy="884237"/>
            <a:chOff x="100" y="891"/>
            <a:chExt cx="2661" cy="557"/>
          </a:xfrm>
        </p:grpSpPr>
        <p:pic>
          <p:nvPicPr>
            <p:cNvPr id="9227" name="Text Box 39"/>
            <p:cNvPicPr>
              <a:picLocks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0" y="891"/>
              <a:ext cx="2661" cy="557"/>
            </a:xfrm>
            <a:prstGeom prst="rect">
              <a:avLst/>
            </a:prstGeom>
            <a:noFill/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44" y="912"/>
              <a:ext cx="257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Провести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  презентацию  проекта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Comic Sans MS" pitchFamily="66" charset="0"/>
                </a:rPr>
                <a:t>«В гостях у сказки»</a:t>
              </a:r>
              <a:endParaRPr lang="en-US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241" name="Text Box 41"/>
          <p:cNvGrpSpPr>
            <a:grpSpLocks/>
          </p:cNvGrpSpPr>
          <p:nvPr/>
        </p:nvGrpSpPr>
        <p:grpSpPr bwMode="auto">
          <a:xfrm>
            <a:off x="5486400" y="4419600"/>
            <a:ext cx="2816225" cy="1219200"/>
            <a:chOff x="3652" y="2715"/>
            <a:chExt cx="1774" cy="964"/>
          </a:xfrm>
        </p:grpSpPr>
        <p:pic>
          <p:nvPicPr>
            <p:cNvPr id="9230" name="Text Box 41"/>
            <p:cNvPicPr>
              <a:picLocks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652" y="2715"/>
              <a:ext cx="1774" cy="964"/>
            </a:xfrm>
            <a:prstGeom prst="rect">
              <a:avLst/>
            </a:prstGeom>
            <a:noFill/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4005" y="2736"/>
              <a:ext cx="1067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>
                  <a:solidFill>
                    <a:srgbClr val="C00000"/>
                  </a:solidFill>
                  <a:latin typeface="Comic Sans MS" pitchFamily="66" charset="0"/>
                </a:rPr>
                <a:t>Разработать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 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перспективный 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план  </a:t>
              </a:r>
              <a:r>
                <a:rPr lang="ru-RU" sz="1400" dirty="0" smtClean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занятий</a:t>
              </a:r>
              <a:r>
                <a:rPr lang="ru-RU" sz="1400" dirty="0" smtClean="0">
                  <a:solidFill>
                    <a:srgbClr val="000000"/>
                  </a:solidFill>
                  <a:latin typeface="Comic Sans MS" pitchFamily="66" charset="0"/>
                </a:rPr>
                <a:t>:</a:t>
              </a: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1242" name="Text Box 42"/>
          <p:cNvGrpSpPr>
            <a:grpSpLocks/>
          </p:cNvGrpSpPr>
          <p:nvPr/>
        </p:nvGrpSpPr>
        <p:grpSpPr bwMode="auto">
          <a:xfrm>
            <a:off x="231775" y="3163888"/>
            <a:ext cx="2816225" cy="884237"/>
            <a:chOff x="146" y="1993"/>
            <a:chExt cx="1774" cy="557"/>
          </a:xfrm>
        </p:grpSpPr>
        <p:pic>
          <p:nvPicPr>
            <p:cNvPr id="9233" name="Text Box 42"/>
            <p:cNvPicPr>
              <a:picLocks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6" y="1993"/>
              <a:ext cx="1774" cy="557"/>
            </a:xfrm>
            <a:prstGeom prst="rect">
              <a:avLst/>
            </a:prstGeom>
            <a:noFill/>
          </p:spPr>
        </p:pic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192" y="2016"/>
              <a:ext cx="168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Реализовать 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выполнение </a:t>
              </a:r>
            </a:p>
            <a:p>
              <a:pPr algn="ctr" eaLnBrk="0" hangingPunct="0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проектных  мероприятий</a:t>
              </a:r>
              <a:endParaRPr lang="en-US" sz="1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8" name="Прямоугольник 47"/>
          <p:cNvGrpSpPr>
            <a:grpSpLocks/>
          </p:cNvGrpSpPr>
          <p:nvPr/>
        </p:nvGrpSpPr>
        <p:grpSpPr bwMode="auto">
          <a:xfrm>
            <a:off x="6102350" y="3243263"/>
            <a:ext cx="2889250" cy="884237"/>
            <a:chOff x="3844" y="2043"/>
            <a:chExt cx="1820" cy="557"/>
          </a:xfrm>
        </p:grpSpPr>
        <p:pic>
          <p:nvPicPr>
            <p:cNvPr id="9236" name="Прямоугольник 47"/>
            <p:cNvPicPr>
              <a:picLocks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44" y="2043"/>
              <a:ext cx="1820" cy="557"/>
            </a:xfrm>
            <a:prstGeom prst="rect">
              <a:avLst/>
            </a:prstGeom>
            <a:noFill/>
          </p:spPr>
        </p:pic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3888" y="2064"/>
              <a:ext cx="172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C00000"/>
                  </a:solidFill>
                  <a:latin typeface="Comic Sans MS" pitchFamily="66" charset="0"/>
                </a:rPr>
                <a:t>Создать </a:t>
              </a:r>
              <a:r>
                <a:rPr lang="ru-RU" sz="1400" b="1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предметно-развивающею 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  <a:latin typeface="Comic Sans MS" pitchFamily="66" charset="0"/>
                </a:rPr>
                <a:t> среду</a:t>
              </a:r>
            </a:p>
          </p:txBody>
        </p:sp>
      </p:grpSp>
      <p:grpSp>
        <p:nvGrpSpPr>
          <p:cNvPr id="49" name="Прямоугольник 48"/>
          <p:cNvGrpSpPr>
            <a:grpSpLocks/>
          </p:cNvGrpSpPr>
          <p:nvPr/>
        </p:nvGrpSpPr>
        <p:grpSpPr bwMode="auto">
          <a:xfrm>
            <a:off x="79375" y="4614867"/>
            <a:ext cx="4416425" cy="1836045"/>
            <a:chOff x="50" y="2907"/>
            <a:chExt cx="2972" cy="1913"/>
          </a:xfrm>
        </p:grpSpPr>
        <p:pic>
          <p:nvPicPr>
            <p:cNvPr id="9239" name="Прямоугольник 48"/>
            <p:cNvPicPr>
              <a:picLocks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0" y="2907"/>
              <a:ext cx="2972" cy="1371"/>
            </a:xfrm>
            <a:prstGeom prst="rect">
              <a:avLst/>
            </a:prstGeom>
            <a:noFill/>
          </p:spPr>
        </p:pic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96" y="2928"/>
              <a:ext cx="2880" cy="1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Comic Sans MS" pitchFamily="66" charset="0"/>
                </a:rPr>
                <a:t>Провести конкурс</a:t>
              </a:r>
              <a:r>
                <a:rPr lang="ru-RU" sz="1400" dirty="0" smtClean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  <a:latin typeface="Comic Sans MS" pitchFamily="66" charset="0"/>
                </a:rPr>
                <a:t>для  </a:t>
              </a:r>
              <a:r>
                <a:rPr lang="ru-RU" sz="1400" dirty="0" smtClean="0">
                  <a:solidFill>
                    <a:srgbClr val="000000"/>
                  </a:solidFill>
                  <a:latin typeface="Comic Sans MS" pitchFamily="66" charset="0"/>
                </a:rPr>
                <a:t>родителей с детьми  по  теме: «Любимый персонаж сказки»</a:t>
              </a: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buFont typeface="Arial" charset="0"/>
                <a:buChar char="•"/>
              </a:pP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/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buFont typeface="Arial" charset="0"/>
                <a:buChar char="•"/>
              </a:pP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/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>
                <a:buFont typeface="Arial" charset="0"/>
                <a:buChar char="•"/>
              </a:pPr>
              <a:endParaRPr lang="ru-RU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263901" y="4445000"/>
            <a:ext cx="958850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2369511">
            <a:off x="5087938" y="4157663"/>
            <a:ext cx="9572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459163"/>
            <a:ext cx="89217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38688" y="2265363"/>
            <a:ext cx="94297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743200" y="3452813"/>
            <a:ext cx="10668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343275" y="2284413"/>
            <a:ext cx="1076325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6" name="Text Box 42"/>
          <p:cNvGrpSpPr>
            <a:grpSpLocks/>
          </p:cNvGrpSpPr>
          <p:nvPr/>
        </p:nvGrpSpPr>
        <p:grpSpPr bwMode="auto">
          <a:xfrm>
            <a:off x="4803775" y="5907088"/>
            <a:ext cx="2816225" cy="669925"/>
            <a:chOff x="3026" y="3721"/>
            <a:chExt cx="1774" cy="422"/>
          </a:xfrm>
        </p:grpSpPr>
        <p:pic>
          <p:nvPicPr>
            <p:cNvPr id="9248" name="Text Box 42"/>
            <p:cNvPicPr>
              <a:picLocks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026" y="3721"/>
              <a:ext cx="1774" cy="422"/>
            </a:xfrm>
            <a:prstGeom prst="rect">
              <a:avLst/>
            </a:prstGeom>
            <a:noFill/>
          </p:spPr>
        </p:pic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3072" y="3744"/>
              <a:ext cx="16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C00000"/>
                  </a:solidFill>
                  <a:latin typeface="Comic Sans MS" pitchFamily="66" charset="0"/>
                </a:rPr>
                <a:t>Провести итоговое занятие</a:t>
              </a:r>
              <a:r>
                <a:rPr lang="ru-RU" sz="1400" dirty="0" smtClean="0">
                  <a:solidFill>
                    <a:srgbClr val="000000"/>
                  </a:solidFill>
                  <a:latin typeface="Comic Sans MS" pitchFamily="66" charset="0"/>
                </a:rPr>
                <a:t> «Любимые сказки»</a:t>
              </a:r>
              <a:endParaRPr lang="en-US" sz="1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5" name="AutoShape 4"/>
          <p:cNvSpPr>
            <a:spLocks noChangeArrowheads="1"/>
          </p:cNvSpPr>
          <p:nvPr/>
        </p:nvSpPr>
        <p:spPr bwMode="gray">
          <a:xfrm rot="4387387">
            <a:off x="4277519" y="5106194"/>
            <a:ext cx="1649413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762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Выполнение проекта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  образовательным областям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96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8" y="1177924"/>
            <a:ext cx="81962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1 этап – подготовительный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1752600"/>
            <a:ext cx="4030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Воспитатели + родители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95313" y="25146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>
                <a:latin typeface="Comic Sans MS" pitchFamily="66" charset="0"/>
              </a:rPr>
              <a:t>Организация предметно - развивающей среды в группе</a:t>
            </a:r>
            <a:r>
              <a:rPr lang="ru-RU" sz="2000" b="1" dirty="0">
                <a:latin typeface="Century Gothic" pitchFamily="34" charset="0"/>
              </a:rPr>
              <a:t>: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261938" y="27432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Comic Sans MS" pitchFamily="66" charset="0"/>
            </a:endParaRP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pic>
        <p:nvPicPr>
          <p:cNvPr id="10" name="Рисунок 9" descr="DSC04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4936">
            <a:off x="228600" y="3276600"/>
            <a:ext cx="2743200" cy="1828800"/>
          </a:xfrm>
          <a:prstGeom prst="rect">
            <a:avLst/>
          </a:prstGeom>
        </p:spPr>
      </p:pic>
      <p:pic>
        <p:nvPicPr>
          <p:cNvPr id="11" name="Рисунок 10" descr="DSC04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200400"/>
            <a:ext cx="2819400" cy="1828800"/>
          </a:xfrm>
          <a:prstGeom prst="rect">
            <a:avLst/>
          </a:prstGeom>
        </p:spPr>
      </p:pic>
      <p:pic>
        <p:nvPicPr>
          <p:cNvPr id="12" name="Рисунок 11" descr="DSC04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8149">
            <a:off x="6161010" y="3275901"/>
            <a:ext cx="2514600" cy="17591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228600"/>
            <a:ext cx="75438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    2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этап – накопление знаний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B0F0"/>
              </a:solidFill>
              <a:latin typeface="Comic Sans MS" pitchFamily="66" charset="0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Воспитатели + дети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6500514">
            <a:off x="381000" y="2133600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CC0099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CC0099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09600" y="1905000"/>
          <a:ext cx="777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3045</TotalTime>
  <Words>373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Лист Microsoft Office Excel 97-2003</vt:lpstr>
      <vt:lpstr>Слайд 1</vt:lpstr>
      <vt:lpstr>Слайд 2</vt:lpstr>
      <vt:lpstr>Слайд 3</vt:lpstr>
      <vt:lpstr>Слайд 4</vt:lpstr>
      <vt:lpstr>            Выполнение проекта      по  образовательным областям</vt:lpstr>
      <vt:lpstr>   Этапы реализации проекта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Ирина</cp:lastModifiedBy>
  <cp:revision>270</cp:revision>
  <dcterms:created xsi:type="dcterms:W3CDTF">2010-10-08T17:03:16Z</dcterms:created>
  <dcterms:modified xsi:type="dcterms:W3CDTF">2014-03-17T06:15:36Z</dcterms:modified>
</cp:coreProperties>
</file>