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3" r:id="rId5"/>
    <p:sldId id="264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5" autoAdjust="0"/>
    <p:restoredTop sz="94638" autoAdjust="0"/>
  </p:normalViewPr>
  <p:slideViewPr>
    <p:cSldViewPr>
      <p:cViewPr varScale="1">
        <p:scale>
          <a:sx n="86" d="100"/>
          <a:sy n="86" d="100"/>
        </p:scale>
        <p:origin x="-9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7EA4-EEF6-4087-950F-07A07AE358F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01-7807-46BF-B7C5-CB423417A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7EA4-EEF6-4087-950F-07A07AE358F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01-7807-46BF-B7C5-CB423417A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7EA4-EEF6-4087-950F-07A07AE358F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01-7807-46BF-B7C5-CB423417A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7EA4-EEF6-4087-950F-07A07AE358F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01-7807-46BF-B7C5-CB423417A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7EA4-EEF6-4087-950F-07A07AE358F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01-7807-46BF-B7C5-CB423417A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7EA4-EEF6-4087-950F-07A07AE358F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01-7807-46BF-B7C5-CB423417A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7EA4-EEF6-4087-950F-07A07AE358F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01-7807-46BF-B7C5-CB423417A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7EA4-EEF6-4087-950F-07A07AE358F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01-7807-46BF-B7C5-CB423417A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7EA4-EEF6-4087-950F-07A07AE358F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01-7807-46BF-B7C5-CB423417A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7EA4-EEF6-4087-950F-07A07AE358F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01-7807-46BF-B7C5-CB423417A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7EA4-EEF6-4087-950F-07A07AE358F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B39101-7807-46BF-B7C5-CB423417A6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AC7EA4-EEF6-4087-950F-07A07AE358F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B39101-7807-46BF-B7C5-CB423417A66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332656"/>
            <a:ext cx="3008313" cy="5793507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Когда-то в нашей стране жил мальчик. Его звали Юра. Он был очень добрый, послушный, всегда всем помогал. Юра очень любил смотреть на небо, на звезды и мечтал: когда вырастет, обязательно полетит в космос.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Как-то он прочитал в газете, что в космос летали две собаки-Белка и Стрелка. И решил: я стану космонавтом!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bea71194410ab43324c8062f10de54bf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908720"/>
            <a:ext cx="4680519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82024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 он понимал, чтобы его мечта сбылась, ему нужно очень сильно стараться – отлично учиться, заниматься спортом, быть добрым, честным. И Юра упорно шел к своей цели! Учился на одни пятерки, занимался спортом, очень много читал, чтобы знать как можно больше.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57200" y="5949280"/>
            <a:ext cx="3008313" cy="64807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Содержимое 9" descr="img2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r="11272"/>
          <a:stretch>
            <a:fillRect/>
          </a:stretch>
        </p:blipFill>
        <p:spPr>
          <a:xfrm>
            <a:off x="3575050" y="1484784"/>
            <a:ext cx="4597350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332656"/>
            <a:ext cx="2743200" cy="295232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Взлетев очень-очень высоко, появилась невесомость: это когда человек становится легким как перышко и даже может летать как птица.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150948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88640"/>
            <a:ext cx="4391670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rosto-wmeste-riazanski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140968"/>
            <a:ext cx="4788024" cy="3717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Даже еда в невесомости летает!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rhUdzlKdH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844824"/>
            <a:ext cx="4499992" cy="4007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88640"/>
            <a:ext cx="2743200" cy="30963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Поэтому для космонавтов нужна особая еда – в тюбиках.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first-cosmonauts_25_20121217_187247053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188640"/>
            <a:ext cx="5256584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ZvezdnuyGorodok_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280420"/>
            <a:ext cx="7416824" cy="3577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685800" y="1988840"/>
            <a:ext cx="2743200" cy="216024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вот так космонавты возвращаются на землю.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66.jpg"/>
          <p:cNvPicPr>
            <a:picLocks noChangeAspect="1"/>
          </p:cNvPicPr>
          <p:nvPr/>
        </p:nvPicPr>
        <p:blipFill>
          <a:blip r:embed="rId2" cstate="print"/>
          <a:srcRect l="36613"/>
          <a:stretch>
            <a:fillRect/>
          </a:stretch>
        </p:blipFill>
        <p:spPr>
          <a:xfrm>
            <a:off x="3851920" y="836712"/>
            <a:ext cx="4788024" cy="5013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162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Но он понимал, чтобы его мечта сбылась, ему нужно очень сильно стараться – отлично учиться, заниматься спортом, быть добрым, честным. И Юра упорно шел к своей цели! Учился на одни пятерки, занимался спортом, очень много читал, чтобы знать как можно больше.</vt:lpstr>
      <vt:lpstr>Слайд 3</vt:lpstr>
      <vt:lpstr>Слайд 4</vt:lpstr>
      <vt:lpstr>Слайд 5</vt:lpstr>
      <vt:lpstr>Слайд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увка-666</dc:creator>
  <cp:lastModifiedBy>увка-666</cp:lastModifiedBy>
  <cp:revision>30</cp:revision>
  <dcterms:created xsi:type="dcterms:W3CDTF">2015-04-04T12:38:47Z</dcterms:created>
  <dcterms:modified xsi:type="dcterms:W3CDTF">2015-04-05T15:42:56Z</dcterms:modified>
</cp:coreProperties>
</file>