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 autoAdjust="0"/>
    <p:restoredTop sz="94634" autoAdjust="0"/>
  </p:normalViewPr>
  <p:slideViewPr>
    <p:cSldViewPr>
      <p:cViewPr varScale="1">
        <p:scale>
          <a:sx n="88" d="100"/>
          <a:sy n="88" d="100"/>
        </p:scale>
        <p:origin x="-96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45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03" y="0"/>
            <a:ext cx="5505994" cy="6858000"/>
          </a:xfrm>
          <a:prstGeom prst="rect">
            <a:avLst/>
          </a:prstGeom>
        </p:spPr>
      </p:pic>
    </p:spTree>
  </p:cSld>
  <p:clrMapOvr>
    <a:masterClrMapping/>
  </p:clrMapOvr>
  <p:transition spd="slow" advTm="6422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42887"/>
            <a:ext cx="4495800" cy="6372225"/>
          </a:xfrm>
          <a:prstGeom prst="rect">
            <a:avLst/>
          </a:prstGeom>
        </p:spPr>
      </p:pic>
    </p:spTree>
  </p:cSld>
  <p:clrMapOvr>
    <a:masterClrMapping/>
  </p:clrMapOvr>
  <p:transition spd="slow" advTm="9015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1156" cy="6858000"/>
          </a:xfrm>
          <a:prstGeom prst="rect">
            <a:avLst/>
          </a:prstGeom>
        </p:spPr>
      </p:pic>
    </p:spTree>
  </p:cSld>
  <p:clrMapOvr>
    <a:masterClrMapping/>
  </p:clrMapOvr>
  <p:transition spd="slow" advTm="12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981075"/>
            <a:ext cx="6667500" cy="4895850"/>
          </a:xfrm>
          <a:prstGeom prst="rect">
            <a:avLst/>
          </a:prstGeom>
        </p:spPr>
      </p:pic>
    </p:spTree>
  </p:cSld>
  <p:clrMapOvr>
    <a:masterClrMapping/>
  </p:clrMapOvr>
  <p:transition spd="slow" advTm="8531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678" y="0"/>
            <a:ext cx="4716644" cy="6858000"/>
          </a:xfrm>
          <a:prstGeom prst="rect">
            <a:avLst/>
          </a:prstGeom>
        </p:spPr>
      </p:pic>
    </p:spTree>
  </p:cSld>
  <p:clrMapOvr>
    <a:masterClrMapping/>
  </p:clrMapOvr>
  <p:transition spd="slow" advTm="7765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72528" cy="6643710"/>
          </a:xfrm>
          <a:prstGeom prst="rect">
            <a:avLst/>
          </a:prstGeom>
        </p:spPr>
      </p:pic>
    </p:spTree>
  </p:cSld>
  <p:clrMapOvr>
    <a:masterClrMapping/>
  </p:clrMapOvr>
  <p:transition spd="slow" advTm="4937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3" name="Рисунок 2" descr="0003-006-Pushkin-rodilsja-v-Moskve-v-1799-god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0"/>
            <a:ext cx="5643601" cy="6715148"/>
          </a:xfrm>
          <a:prstGeom prst="rect">
            <a:avLst/>
          </a:prstGeom>
        </p:spPr>
      </p:pic>
    </p:spTree>
  </p:cSld>
  <p:clrMapOvr>
    <a:masterClrMapping/>
  </p:clrMapOvr>
  <p:transition spd="slow" advTm="5969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3709"/>
          </a:xfrm>
          <a:prstGeom prst="rect">
            <a:avLst/>
          </a:prstGeom>
        </p:spPr>
      </p:pic>
    </p:spTree>
  </p:cSld>
  <p:clrMapOvr>
    <a:masterClrMapping/>
  </p:clrMapOvr>
  <p:transition spd="slow" advTm="1641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8643998" cy="6357982"/>
          </a:xfrm>
          <a:prstGeom prst="rect">
            <a:avLst/>
          </a:prstGeom>
        </p:spPr>
      </p:pic>
    </p:spTree>
  </p:cSld>
  <p:clrMapOvr>
    <a:masterClrMapping/>
  </p:clrMapOvr>
  <p:transition spd="slow" advTm="4609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8858280" cy="6858000"/>
          </a:xfrm>
          <a:prstGeom prst="rect">
            <a:avLst/>
          </a:prstGeom>
        </p:spPr>
      </p:pic>
    </p:spTree>
  </p:cSld>
  <p:clrMapOvr>
    <a:masterClrMapping/>
  </p:clrMapOvr>
  <p:transition spd="slow" advTm="9687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/>
          <a:srcRect r="1562" b="6249"/>
          <a:stretch>
            <a:fillRect/>
          </a:stretch>
        </p:blipFill>
        <p:spPr>
          <a:xfrm>
            <a:off x="142844" y="214290"/>
            <a:ext cx="9001156" cy="6429420"/>
          </a:xfrm>
          <a:prstGeom prst="rect">
            <a:avLst/>
          </a:prstGeom>
        </p:spPr>
      </p:pic>
    </p:spTree>
  </p:cSld>
  <p:clrMapOvr>
    <a:masterClrMapping/>
  </p:clrMapOvr>
  <p:transition spd="slow" advTm="10359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692" y="0"/>
            <a:ext cx="4568616" cy="6858000"/>
          </a:xfrm>
          <a:prstGeom prst="rect">
            <a:avLst/>
          </a:prstGeom>
        </p:spPr>
      </p:pic>
    </p:spTree>
  </p:cSld>
  <p:clrMapOvr>
    <a:masterClrMapping/>
  </p:clrMapOvr>
  <p:transition spd="slow" advTm="1672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715436" cy="6357982"/>
          </a:xfrm>
          <a:prstGeom prst="rect">
            <a:avLst/>
          </a:prstGeom>
        </p:spPr>
      </p:pic>
    </p:spTree>
  </p:cSld>
  <p:clrMapOvr>
    <a:masterClrMapping/>
  </p:clrMapOvr>
  <p:transition spd="slow" advTm="3719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15148"/>
          </a:xfrm>
          <a:prstGeom prst="rect">
            <a:avLst/>
          </a:prstGeom>
        </p:spPr>
      </p:pic>
    </p:spTree>
  </p:cSld>
  <p:clrMapOvr>
    <a:masterClrMapping/>
  </p:clrMapOvr>
  <p:transition spd="slow" advTm="15421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0</Words>
  <PresentationFormat>Экран (4:3)</PresentationFormat>
  <Paragraphs>0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21</cp:revision>
  <dcterms:modified xsi:type="dcterms:W3CDTF">2014-10-20T18:30:16Z</dcterms:modified>
</cp:coreProperties>
</file>