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56" r:id="rId5"/>
    <p:sldId id="257" r:id="rId6"/>
    <p:sldId id="260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5EEF-235E-4F0A-9E69-573D72C40A5B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3805-61F4-4B6C-88AB-879BE2ABD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dirty="0" smtClean="0"/>
              <a:t> </a:t>
            </a:r>
            <a:r>
              <a:rPr lang="ru-RU" sz="3600" dirty="0" smtClean="0"/>
              <a:t>Урок развития речи в9 классе</a:t>
            </a:r>
            <a:br>
              <a:rPr lang="ru-RU" sz="3600" dirty="0" smtClean="0"/>
            </a:br>
            <a:r>
              <a:rPr lang="ru-RU" sz="3600" dirty="0" smtClean="0"/>
              <a:t>Тема:    </a:t>
            </a:r>
            <a:r>
              <a:rPr lang="ru-RU" sz="3600" dirty="0" smtClean="0"/>
              <a:t>«</a:t>
            </a:r>
            <a:r>
              <a:rPr lang="ru-RU" sz="8000" dirty="0" smtClean="0"/>
              <a:t>Деловые 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бумаги»</a:t>
            </a:r>
            <a:br>
              <a:rPr lang="ru-RU" sz="8000" dirty="0" smtClean="0"/>
            </a:br>
            <a:r>
              <a:rPr lang="ru-RU" sz="3100" dirty="0" smtClean="0"/>
              <a:t>Учитель </a:t>
            </a:r>
            <a:r>
              <a:rPr lang="ru-RU" sz="3100" dirty="0" err="1" smtClean="0"/>
              <a:t>Тюхтина</a:t>
            </a:r>
            <a:r>
              <a:rPr lang="ru-RU" sz="3100" dirty="0" smtClean="0"/>
              <a:t> Т.Н.</a:t>
            </a:r>
            <a:endParaRPr lang="ru-RU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Адм…н…</a:t>
            </a:r>
            <a:r>
              <a:rPr lang="ru-RU" sz="3200" dirty="0" err="1" smtClean="0"/>
              <a:t>страц</a:t>
            </a:r>
            <a:r>
              <a:rPr lang="ru-RU" sz="3200" dirty="0" smtClean="0"/>
              <a:t>…я,  </a:t>
            </a:r>
            <a:r>
              <a:rPr lang="ru-RU" sz="3200" dirty="0" err="1" smtClean="0"/>
              <a:t>з</a:t>
            </a:r>
            <a:r>
              <a:rPr lang="ru-RU" sz="3200" dirty="0" smtClean="0"/>
              <a:t>…веду…</a:t>
            </a:r>
            <a:r>
              <a:rPr lang="ru-RU" sz="3200" dirty="0" err="1" smtClean="0"/>
              <a:t>щий</a:t>
            </a:r>
            <a:r>
              <a:rPr lang="ru-RU" sz="3200" dirty="0" smtClean="0"/>
              <a:t>,  с…</a:t>
            </a:r>
            <a:r>
              <a:rPr lang="ru-RU" sz="3200" dirty="0" err="1" smtClean="0"/>
              <a:t>кр</a:t>
            </a:r>
            <a:r>
              <a:rPr lang="ru-RU" sz="3200" dirty="0" smtClean="0"/>
              <a:t>…</a:t>
            </a:r>
            <a:r>
              <a:rPr lang="ru-RU" sz="3200" dirty="0" err="1" smtClean="0"/>
              <a:t>тарь</a:t>
            </a:r>
            <a:r>
              <a:rPr lang="ru-RU" sz="3200" dirty="0" smtClean="0"/>
              <a:t>,  </a:t>
            </a:r>
            <a:r>
              <a:rPr lang="ru-RU" sz="3200" dirty="0" err="1" smtClean="0"/>
              <a:t>оф</a:t>
            </a:r>
            <a:r>
              <a:rPr lang="ru-RU" sz="3200" dirty="0" smtClean="0"/>
              <a:t>…</a:t>
            </a:r>
            <a:r>
              <a:rPr lang="ru-RU" sz="3200" dirty="0" err="1" smtClean="0"/>
              <a:t>ц</a:t>
            </a:r>
            <a:r>
              <a:rPr lang="ru-RU" sz="3200" dirty="0" smtClean="0"/>
              <a:t>…</a:t>
            </a:r>
            <a:r>
              <a:rPr lang="ru-RU" sz="3200" dirty="0" err="1" smtClean="0"/>
              <a:t>альный</a:t>
            </a:r>
            <a:r>
              <a:rPr lang="ru-RU" sz="3200" dirty="0" smtClean="0"/>
              <a:t>,  в…ст…н…вить, </a:t>
            </a:r>
            <a:r>
              <a:rPr lang="ru-RU" sz="3200" dirty="0" err="1" smtClean="0"/>
              <a:t>уч</a:t>
            </a:r>
            <a:r>
              <a:rPr lang="ru-RU" sz="3200" dirty="0" smtClean="0"/>
              <a:t>…</a:t>
            </a:r>
            <a:r>
              <a:rPr lang="ru-RU" sz="3200" dirty="0" err="1" smtClean="0"/>
              <a:t>реждение</a:t>
            </a:r>
            <a:r>
              <a:rPr lang="ru-RU" sz="3200" dirty="0" smtClean="0"/>
              <a:t>,  пр…</a:t>
            </a:r>
            <a:r>
              <a:rPr lang="ru-RU" sz="3200" dirty="0" err="1" smtClean="0"/>
              <a:t>зидент</a:t>
            </a:r>
            <a:r>
              <a:rPr lang="ru-RU" sz="3200" dirty="0" smtClean="0"/>
              <a:t>,  м…н…</a:t>
            </a:r>
            <a:r>
              <a:rPr lang="ru-RU" sz="3200" dirty="0" err="1" smtClean="0"/>
              <a:t>стерство</a:t>
            </a:r>
            <a:r>
              <a:rPr lang="ru-RU" sz="3200" dirty="0" smtClean="0"/>
              <a:t>,  орг…н…</a:t>
            </a:r>
            <a:r>
              <a:rPr lang="ru-RU" sz="3200" dirty="0" err="1" smtClean="0"/>
              <a:t>зац</a:t>
            </a:r>
            <a:r>
              <a:rPr lang="ru-RU" sz="3200" dirty="0" smtClean="0"/>
              <a:t>…я,  а…т…б…графия, пр…</a:t>
            </a:r>
            <a:r>
              <a:rPr lang="ru-RU" sz="3200" dirty="0" err="1" smtClean="0"/>
              <a:t>блем</a:t>
            </a:r>
            <a:r>
              <a:rPr lang="ru-RU" sz="3200" dirty="0" smtClean="0"/>
              <a:t>…а,  пр…фес…</a:t>
            </a:r>
            <a:r>
              <a:rPr lang="ru-RU" sz="3200" dirty="0" err="1" smtClean="0"/>
              <a:t>ия</a:t>
            </a:r>
            <a:r>
              <a:rPr lang="ru-RU" sz="3200" dirty="0" smtClean="0"/>
              <a:t>,  р…</a:t>
            </a:r>
            <a:r>
              <a:rPr lang="ru-RU" sz="3200" dirty="0" err="1" smtClean="0"/>
              <a:t>путац</a:t>
            </a:r>
            <a:r>
              <a:rPr lang="ru-RU" sz="3200" dirty="0" smtClean="0"/>
              <a:t>…я,  </a:t>
            </a:r>
            <a:r>
              <a:rPr lang="ru-RU" sz="3200" dirty="0" err="1" smtClean="0"/>
              <a:t>сп</a:t>
            </a:r>
            <a:r>
              <a:rPr lang="ru-RU" sz="3200" dirty="0" smtClean="0"/>
              <a:t>…</a:t>
            </a:r>
            <a:r>
              <a:rPr lang="ru-RU" sz="3200" dirty="0" err="1" smtClean="0"/>
              <a:t>ц</a:t>
            </a:r>
            <a:r>
              <a:rPr lang="ru-RU" sz="3200" dirty="0" smtClean="0"/>
              <a:t>…</a:t>
            </a:r>
            <a:r>
              <a:rPr lang="ru-RU" sz="3200" dirty="0" err="1" smtClean="0"/>
              <a:t>альность</a:t>
            </a:r>
            <a:r>
              <a:rPr lang="ru-RU" sz="3200" dirty="0" smtClean="0"/>
              <a:t>,  ин…</a:t>
            </a:r>
            <a:r>
              <a:rPr lang="ru-RU" sz="3200" dirty="0" err="1" smtClean="0"/>
              <a:t>ц</a:t>
            </a:r>
            <a:r>
              <a:rPr lang="ru-RU" sz="3200" dirty="0" smtClean="0"/>
              <a:t>…</a:t>
            </a:r>
            <a:r>
              <a:rPr lang="ru-RU" sz="3200" dirty="0" err="1" smtClean="0"/>
              <a:t>ативный</a:t>
            </a:r>
            <a:r>
              <a:rPr lang="ru-RU" sz="3200" dirty="0" smtClean="0"/>
              <a:t>, к…л…</a:t>
            </a:r>
            <a:r>
              <a:rPr lang="ru-RU" sz="3200" dirty="0" err="1" smtClean="0"/>
              <a:t>ктив</a:t>
            </a:r>
            <a:r>
              <a:rPr lang="ru-RU" sz="3200" dirty="0" smtClean="0"/>
              <a:t>;  иметь (в)виду следу…</a:t>
            </a:r>
            <a:r>
              <a:rPr lang="ru-RU" sz="3200" dirty="0" err="1" smtClean="0"/>
              <a:t>щее</a:t>
            </a:r>
            <a:r>
              <a:rPr lang="ru-RU" sz="3200" dirty="0" smtClean="0"/>
              <a:t>,  </a:t>
            </a:r>
            <a:r>
              <a:rPr lang="ru-RU" sz="3200" dirty="0" err="1" smtClean="0"/>
              <a:t>вп</a:t>
            </a:r>
            <a:r>
              <a:rPr lang="ru-RU" sz="3200" dirty="0" smtClean="0"/>
              <a:t>…</a:t>
            </a:r>
            <a:r>
              <a:rPr lang="ru-RU" sz="3200" dirty="0" err="1" smtClean="0"/>
              <a:t>сле</a:t>
            </a:r>
            <a:r>
              <a:rPr lang="ru-RU" sz="3200" dirty="0" smtClean="0"/>
              <a:t>… </a:t>
            </a:r>
            <a:r>
              <a:rPr lang="ru-RU" sz="3200" dirty="0" err="1" smtClean="0"/>
              <a:t>стви</a:t>
            </a:r>
            <a:r>
              <a:rPr lang="ru-RU" sz="3200" dirty="0" smtClean="0"/>
              <a:t>…,  (в) </a:t>
            </a:r>
            <a:r>
              <a:rPr lang="ru-RU" sz="3200" dirty="0" err="1" smtClean="0"/>
              <a:t>течени</a:t>
            </a:r>
            <a:r>
              <a:rPr lang="ru-RU" sz="3200" dirty="0" smtClean="0"/>
              <a:t>… дня,</a:t>
            </a:r>
            <a:br>
              <a:rPr lang="ru-RU" sz="3200" dirty="0" smtClean="0"/>
            </a:br>
            <a:r>
              <a:rPr lang="ru-RU" sz="3200" dirty="0" smtClean="0"/>
              <a:t> (в) </a:t>
            </a:r>
            <a:r>
              <a:rPr lang="ru-RU" sz="3200" dirty="0" err="1" smtClean="0"/>
              <a:t>продолжени</a:t>
            </a:r>
            <a:r>
              <a:rPr lang="ru-RU" sz="3200" dirty="0" smtClean="0"/>
              <a:t>… мес…</a:t>
            </a:r>
            <a:r>
              <a:rPr lang="ru-RU" sz="3200" dirty="0" err="1" smtClean="0"/>
              <a:t>ца</a:t>
            </a:r>
            <a:r>
              <a:rPr lang="ru-RU" sz="3200" dirty="0" smtClean="0"/>
              <a:t>,  (по)вид…м…</a:t>
            </a:r>
            <a:r>
              <a:rPr lang="ru-RU" sz="3200" dirty="0" err="1" smtClean="0"/>
              <a:t>му</a:t>
            </a:r>
            <a:r>
              <a:rPr lang="ru-RU" sz="3200" dirty="0" smtClean="0"/>
              <a:t>, к…</a:t>
            </a:r>
            <a:r>
              <a:rPr lang="ru-RU" sz="3200" dirty="0" err="1" smtClean="0"/>
              <a:t>мп</a:t>
            </a:r>
            <a:r>
              <a:rPr lang="ru-RU" sz="3200" dirty="0" smtClean="0"/>
              <a:t>…</a:t>
            </a:r>
            <a:r>
              <a:rPr lang="ru-RU" sz="3200" dirty="0" err="1" smtClean="0"/>
              <a:t>тентный</a:t>
            </a:r>
            <a:r>
              <a:rPr lang="ru-RU" sz="3200" dirty="0" smtClean="0"/>
              <a:t>,  д…к…</a:t>
            </a:r>
            <a:r>
              <a:rPr lang="ru-RU" sz="3200" dirty="0" err="1" smtClean="0"/>
              <a:t>мент</a:t>
            </a:r>
            <a:r>
              <a:rPr lang="ru-RU" sz="3200" dirty="0" smtClean="0"/>
              <a:t>, ( по)</a:t>
            </a:r>
            <a:r>
              <a:rPr lang="ru-RU" sz="3200" dirty="0" err="1" smtClean="0"/>
              <a:t>изучени</a:t>
            </a:r>
            <a:r>
              <a:rPr lang="ru-RU" sz="3200" dirty="0" smtClean="0"/>
              <a:t>… вопроса, ( по)получен… письма.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585791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Канцеляризмы - </a:t>
            </a:r>
            <a:b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враги нашего языка.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H="1">
            <a:off x="7772397" y="3886200"/>
            <a:ext cx="1371602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357554" y="1785926"/>
            <a:ext cx="1579553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3857628"/>
            <a:ext cx="8326460" cy="26432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 smtClean="0"/>
              <a:t>  «Запомните раз и навсегда, что рекомендуемые здесь формы речи надлежит употреблять исключительно в официальных бумагах. А во всех других случаях – в письмах к родным и друзьям, в разговорах с товарищами, в устных ответах у классной доски – говорить этим языком воспрещается». </a:t>
            </a:r>
          </a:p>
          <a:p>
            <a:pPr>
              <a:buNone/>
            </a:pPr>
            <a:endParaRPr lang="ru-RU" sz="9600" dirty="0"/>
          </a:p>
          <a:p>
            <a:pPr>
              <a:buNone/>
            </a:pPr>
            <a:r>
              <a:rPr lang="ru-RU" sz="9600" dirty="0" smtClean="0"/>
              <a:t>                                                                  К.И.Чуковский</a:t>
            </a:r>
            <a:endParaRPr lang="ru-RU" sz="9600" dirty="0"/>
          </a:p>
        </p:txBody>
      </p:sp>
      <p:pic>
        <p:nvPicPr>
          <p:cNvPr id="1026" name="Picture 2" descr="C:\Documents and Settings\Татьяна.A99BE98B27D04AA\Рабочий стол\Chukovs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290"/>
            <a:ext cx="3143272" cy="3670312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 flipV="1">
            <a:off x="1928795" y="1668768"/>
            <a:ext cx="142876" cy="117157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«Производился забор проб выдыхаемого воздуха»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	Статья о работе экипажа космической станции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357554" y="3500438"/>
            <a:ext cx="5329246" cy="26257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Загнутый угол 8"/>
          <p:cNvSpPr/>
          <p:nvPr/>
        </p:nvSpPr>
        <p:spPr>
          <a:xfrm>
            <a:off x="5000628" y="3786190"/>
            <a:ext cx="45719" cy="7143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750596" y="2107399"/>
            <a:ext cx="2714641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30829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571480"/>
            <a:ext cx="8001056" cy="37147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Объявление.</a:t>
            </a:r>
          </a:p>
          <a:p>
            <a:pPr algn="ctr"/>
            <a:r>
              <a:rPr lang="ru-RU" sz="3600" dirty="0" smtClean="0"/>
              <a:t>«Товарищи жильцы! Будем штрафовать за  нарушение о недопущении загрязнения лестницы собаками и кошками!»</a:t>
            </a:r>
          </a:p>
          <a:p>
            <a:pPr algn="ctr"/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	Молодой отец строго выговаривает четырехлетней дочке за то, что она выбежала во двор без спросу и едва не попала под машину.</a:t>
            </a:r>
            <a:br>
              <a:rPr lang="ru-RU" sz="2800" dirty="0" smtClean="0"/>
            </a:br>
            <a:r>
              <a:rPr lang="ru-RU" sz="2800" dirty="0" smtClean="0"/>
              <a:t>- Пожалуйста, вполне серьезно говорит он крохе, - можешь гулять, но поставь в известность меня или маму.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		</a:t>
            </a:r>
            <a:r>
              <a:rPr lang="ru-RU" sz="2200" dirty="0" smtClean="0"/>
              <a:t>Ненароком подслушанный разговор.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5572141"/>
            <a:ext cx="1500198" cy="214314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2" name="Picture 4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71810"/>
            <a:ext cx="3857652" cy="2500330"/>
          </a:xfrm>
          <a:prstGeom prst="rect">
            <a:avLst/>
          </a:prstGeom>
          <a:noFill/>
        </p:spPr>
      </p:pic>
      <p:pic>
        <p:nvPicPr>
          <p:cNvPr id="2110" name="Picture 62" descr="C:\Program Files\Microsoft Office\MEDIA\CAGCAT10\j021194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571876"/>
            <a:ext cx="2643206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800" dirty="0" smtClean="0"/>
              <a:t>	…</a:t>
            </a:r>
            <a:r>
              <a:rPr lang="ru-RU" sz="2400" dirty="0" smtClean="0"/>
              <a:t>Молодой человек, проходя  мимо сада, увидел у калитки пятилетнюю девочку, которая стояла и плакала. Он ласково наклонился над ней и , к моему изумлению, сказал:</a:t>
            </a:r>
            <a:br>
              <a:rPr lang="ru-RU" sz="2400" dirty="0" smtClean="0"/>
            </a:br>
            <a:r>
              <a:rPr lang="ru-RU" sz="2400" dirty="0" smtClean="0"/>
              <a:t>- Ты по какому вопросу плачешь?</a:t>
            </a:r>
            <a:br>
              <a:rPr lang="ru-RU" sz="2400" dirty="0" smtClean="0"/>
            </a:br>
            <a:r>
              <a:rPr lang="ru-RU" sz="2400" dirty="0" smtClean="0"/>
              <a:t>	Чувства у него были самые нежные, но для выражения нежности не нашлось человеческих слов.</a:t>
            </a:r>
            <a:br>
              <a:rPr lang="ru-RU" sz="2400" dirty="0" smtClean="0"/>
            </a:br>
            <a:r>
              <a:rPr lang="ru-RU" sz="2400" dirty="0" smtClean="0"/>
              <a:t>			К.И.Чуковский «Живой, как жизнь»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3546157"/>
            <a:ext cx="8229600" cy="27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Урок развития речи в9 классе Тема:    «Деловые  бумаги» Учитель Тюхтина Т.Н.</vt:lpstr>
      <vt:lpstr>Адм…н…страц…я,  з…веду…щий,  с…кр…тарь,  оф…ц…альный,  в…ст…н…вить, уч…реждение,  пр…зидент,  м…н…стерство,  орг…н…зац…я,  а…т…б…графия, пр…блем…а,  пр…фес…ия,  р…путац…я,  сп…ц…альность,  ин…ц…ативный, к…л…ктив;  иметь (в)виду следу…щее,  вп…сле… стви…,  (в) течени… дня,  (в) продолжени… мес…ца,  (по)вид…м…му, к…мп…тентный,  д…к…мент, ( по)изучени… вопроса, ( по)получен… письма.</vt:lpstr>
      <vt:lpstr>Канцеляризмы -    враги нашего языка.</vt:lpstr>
      <vt:lpstr>Слайд 4</vt:lpstr>
      <vt:lpstr>«Производился забор проб выдыхаемого воздуха»    Статья о работе экипажа космической станции</vt:lpstr>
      <vt:lpstr> </vt:lpstr>
      <vt:lpstr> Молодой отец строго выговаривает четырехлетней дочке за то, что она выбежала во двор без спросу и едва не попала под машину. - Пожалуйста, вполне серьезно говорит он крохе, - можешь гулять, но поставь в известность меня или маму.    Ненароком подслушанный разговор.</vt:lpstr>
      <vt:lpstr> …Молодой человек, проходя  мимо сада, увидел у калитки пятилетнюю девочку, которая стояла и плакала. Он ласково наклонился над ней и , к моему изумлению, сказал: - Ты по какому вопросу плачешь?  Чувства у него были самые нежные, но для выражения нежности не нашлось человеческих слов.    К.И.Чуковский «Живой, как жизнь»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Мама</cp:lastModifiedBy>
  <cp:revision>20</cp:revision>
  <dcterms:created xsi:type="dcterms:W3CDTF">2011-01-19T15:05:07Z</dcterms:created>
  <dcterms:modified xsi:type="dcterms:W3CDTF">2015-04-19T11:48:10Z</dcterms:modified>
</cp:coreProperties>
</file>