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A85D2-6F5F-4754-95DE-CA93AA514026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4AC0-4E00-4181-AB73-C19281125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8CAD-AD8E-40AD-91B6-71146F9060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46FD-9B9C-4EBD-A59A-A5F31C99207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9E24-B317-45D9-A5B1-C84028A21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ramka-photoshop-10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608" y="311789"/>
            <a:ext cx="3833255" cy="5131319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373" y="1000787"/>
            <a:ext cx="2114151" cy="3688135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ramka-photoshop-22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1260"/>
            <a:ext cx="2457849" cy="1756740"/>
          </a:xfrm>
          <a:prstGeom prst="rect">
            <a:avLst/>
          </a:prstGeom>
          <a:noFill/>
        </p:spPr>
      </p:pic>
      <p:pic>
        <p:nvPicPr>
          <p:cNvPr id="1033" name="Picture 9" descr="C:\Users\Администратор\Desktop\ramka-photoshop-22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5589" y="5101260"/>
            <a:ext cx="2328411" cy="1756740"/>
          </a:xfrm>
          <a:prstGeom prst="rect">
            <a:avLst/>
          </a:prstGeom>
          <a:noFill/>
        </p:spPr>
      </p:pic>
      <p:pic>
        <p:nvPicPr>
          <p:cNvPr id="1034" name="Picture 10" descr="C:\Users\Администратор\Desktop\ramka-photoshop-22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5146" y="5101260"/>
            <a:ext cx="2306838" cy="1756740"/>
          </a:xfrm>
          <a:prstGeom prst="rect">
            <a:avLst/>
          </a:prstGeom>
          <a:noFill/>
        </p:spPr>
      </p:pic>
      <p:pic>
        <p:nvPicPr>
          <p:cNvPr id="1035" name="Picture 11" descr="C:\Users\Администратор\Desktop\ramka-photoshop-22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1557" y="5101260"/>
            <a:ext cx="2308308" cy="1756740"/>
          </a:xfrm>
          <a:prstGeom prst="rect">
            <a:avLst/>
          </a:prstGeom>
          <a:noFill/>
        </p:spPr>
      </p:pic>
      <p:pic>
        <p:nvPicPr>
          <p:cNvPr id="1040" name="Picture 16" descr="C:\Users\Администратор\Desktop\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8176" y="5322417"/>
            <a:ext cx="1739608" cy="1313096"/>
          </a:xfrm>
          <a:prstGeom prst="rect">
            <a:avLst/>
          </a:prstGeom>
          <a:noFill/>
        </p:spPr>
      </p:pic>
      <p:pic>
        <p:nvPicPr>
          <p:cNvPr id="1042" name="Picture 18" descr="C:\Users\Администратор\Desktop\ramka-photoshop-22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1221" y="542694"/>
            <a:ext cx="1499092" cy="1108342"/>
          </a:xfrm>
          <a:prstGeom prst="rect">
            <a:avLst/>
          </a:prstGeom>
          <a:noFill/>
        </p:spPr>
      </p:pic>
      <p:pic>
        <p:nvPicPr>
          <p:cNvPr id="1044" name="Picture 20" descr="C:\Users\Администратор\Desktop\ramka-photoshop-22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30"/>
            <a:ext cx="2136548" cy="1500879"/>
          </a:xfrm>
          <a:prstGeom prst="rect">
            <a:avLst/>
          </a:prstGeom>
          <a:noFill/>
        </p:spPr>
      </p:pic>
      <p:pic>
        <p:nvPicPr>
          <p:cNvPr id="1045" name="Picture 21" descr="C:\Users\Администратор\Desktop\ramka-photoshop-22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470" y="3452090"/>
            <a:ext cx="2799074" cy="1811534"/>
          </a:xfrm>
          <a:prstGeom prst="rect">
            <a:avLst/>
          </a:prstGeom>
          <a:noFill/>
        </p:spPr>
      </p:pic>
      <p:pic>
        <p:nvPicPr>
          <p:cNvPr id="1047" name="Picture 23" descr="C:\Users\Администратор\Desktop\ramka-photoshop-22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5274" y="1651036"/>
            <a:ext cx="1282961" cy="1810228"/>
          </a:xfrm>
          <a:prstGeom prst="rect">
            <a:avLst/>
          </a:prstGeom>
          <a:noFill/>
        </p:spPr>
      </p:pic>
      <p:pic>
        <p:nvPicPr>
          <p:cNvPr id="1048" name="Picture 24" descr="C:\Users\Администратор\Desktop\ramka-photoshop-22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6279" y="1373950"/>
            <a:ext cx="1487721" cy="1993881"/>
          </a:xfrm>
          <a:prstGeom prst="rect">
            <a:avLst/>
          </a:prstGeom>
          <a:noFill/>
        </p:spPr>
      </p:pic>
      <p:pic>
        <p:nvPicPr>
          <p:cNvPr id="1049" name="Picture 25" descr="C:\Users\Администратор\Desktop\ramka-photoshop-22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4157" y="1512493"/>
            <a:ext cx="1697552" cy="1381350"/>
          </a:xfrm>
          <a:prstGeom prst="rect">
            <a:avLst/>
          </a:prstGeom>
          <a:noFill/>
        </p:spPr>
      </p:pic>
      <p:pic>
        <p:nvPicPr>
          <p:cNvPr id="1050" name="Picture 26" descr="C:\Users\Администратор\Desktop\ramka-photoshop-22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314" y="3429000"/>
            <a:ext cx="2527961" cy="1725666"/>
          </a:xfrm>
          <a:prstGeom prst="rect">
            <a:avLst/>
          </a:prstGeom>
          <a:noFill/>
        </p:spPr>
      </p:pic>
      <p:pic>
        <p:nvPicPr>
          <p:cNvPr id="1051" name="Picture 27" descr="C:\Users\Администратор\Desktop\300px-Naddniestrze-Dubasar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0762" y="3474815"/>
            <a:ext cx="664800" cy="1191199"/>
          </a:xfrm>
          <a:prstGeom prst="rect">
            <a:avLst/>
          </a:prstGeom>
          <a:noFill/>
        </p:spPr>
      </p:pic>
      <p:pic>
        <p:nvPicPr>
          <p:cNvPr id="1053" name="Picture 29" descr="C:\Users\Администратор\Desktop\gerb_burn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960" y="219427"/>
            <a:ext cx="1348196" cy="170869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5510" y="1627945"/>
            <a:ext cx="1130746" cy="152397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810372" y="0"/>
            <a:ext cx="4979628" cy="644148"/>
          </a:xfrm>
          <a:prstGeom prst="rect">
            <a:avLst/>
          </a:prstGeom>
          <a:noFill/>
        </p:spPr>
        <p:txBody>
          <a:bodyPr wrap="square" lIns="28319" tIns="14159" rIns="28319" bIns="141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Дубоссарский</a:t>
            </a:r>
            <a:r>
              <a:rPr lang="ru-RU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район</a:t>
            </a:r>
          </a:p>
        </p:txBody>
      </p:sp>
      <p:pic>
        <p:nvPicPr>
          <p:cNvPr id="2" name="Picture 2" descr="C:\Documents and Settings\Admin\Рабочий стол\fla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0471" y="173246"/>
            <a:ext cx="2054273" cy="1257060"/>
          </a:xfrm>
          <a:prstGeom prst="rect">
            <a:avLst/>
          </a:prstGeom>
          <a:noFill/>
        </p:spPr>
      </p:pic>
      <p:pic>
        <p:nvPicPr>
          <p:cNvPr id="1028" name="Picture 4" descr="D:\про Дубоссары\Картинки\42 год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40980" y="1881940"/>
            <a:ext cx="943051" cy="1359038"/>
          </a:xfrm>
          <a:prstGeom prst="rect">
            <a:avLst/>
          </a:prstGeom>
          <a:noFill/>
        </p:spPr>
      </p:pic>
      <p:pic>
        <p:nvPicPr>
          <p:cNvPr id="1029" name="Picture 5" descr="D:\про Дубоссары\Картинки\Бюсты 5 героев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3491" y="3659905"/>
            <a:ext cx="1957059" cy="1309766"/>
          </a:xfrm>
          <a:prstGeom prst="rect">
            <a:avLst/>
          </a:prstGeom>
          <a:noFill/>
        </p:spPr>
      </p:pic>
      <p:pic>
        <p:nvPicPr>
          <p:cNvPr id="4" name="Picture 7" descr="C:\Documents and Settings\Admin\Рабочий стол\imag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11608" y="1697216"/>
            <a:ext cx="1261216" cy="102145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62175" y="5068422"/>
            <a:ext cx="2109275" cy="213260"/>
          </a:xfrm>
          <a:prstGeom prst="rect">
            <a:avLst/>
          </a:prstGeom>
          <a:noFill/>
        </p:spPr>
        <p:txBody>
          <a:bodyPr wrap="square" lIns="28319" tIns="14159" rIns="28319" bIns="14159" rtlCol="0">
            <a:spAutoFit/>
          </a:bodyPr>
          <a:lstStyle/>
          <a:p>
            <a:pPr algn="ctr"/>
            <a:r>
              <a:rPr lang="ru-RU" sz="1200" b="1" i="1" dirty="0">
                <a:solidFill>
                  <a:srgbClr val="C00000"/>
                </a:solidFill>
              </a:rPr>
              <a:t>Заповедник Ягорлык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41941" y="2805558"/>
            <a:ext cx="2000549" cy="521037"/>
          </a:xfrm>
          <a:prstGeom prst="rect">
            <a:avLst/>
          </a:prstGeom>
          <a:noFill/>
        </p:spPr>
        <p:txBody>
          <a:bodyPr wrap="square" lIns="28319" tIns="14159" rIns="28319" bIns="14159" rtlCol="0">
            <a:spAutoFit/>
          </a:bodyPr>
          <a:lstStyle/>
          <a:p>
            <a:pPr algn="ctr"/>
            <a:r>
              <a:rPr lang="ru-RU" sz="1100" b="1" i="1" dirty="0">
                <a:solidFill>
                  <a:srgbClr val="C00000"/>
                </a:solidFill>
              </a:rPr>
              <a:t>Памятник событиям</a:t>
            </a:r>
          </a:p>
          <a:p>
            <a:pPr algn="ctr"/>
            <a:r>
              <a:rPr lang="ru-RU" sz="1100" b="1" i="1" dirty="0">
                <a:solidFill>
                  <a:srgbClr val="C00000"/>
                </a:solidFill>
              </a:rPr>
              <a:t> 90х годов</a:t>
            </a:r>
          </a:p>
          <a:p>
            <a:endParaRPr lang="ru-RU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135999" y="3313548"/>
            <a:ext cx="2065785" cy="197872"/>
          </a:xfrm>
          <a:prstGeom prst="rect">
            <a:avLst/>
          </a:prstGeom>
          <a:noFill/>
        </p:spPr>
        <p:txBody>
          <a:bodyPr wrap="square" lIns="28319" tIns="14159" rIns="28319" bIns="14159" rtlCol="0">
            <a:spAutoFit/>
          </a:bodyPr>
          <a:lstStyle/>
          <a:p>
            <a:pPr algn="ctr"/>
            <a:r>
              <a:rPr lang="ru-RU" sz="1100" b="1" i="1" dirty="0">
                <a:solidFill>
                  <a:srgbClr val="C00000"/>
                </a:solidFill>
              </a:rPr>
              <a:t>Склифосовский Н.И.</a:t>
            </a:r>
            <a:r>
              <a:rPr lang="ru-RU" sz="1100" dirty="0"/>
              <a:t> </a:t>
            </a:r>
            <a:r>
              <a:rPr lang="ru-RU" sz="900" dirty="0"/>
              <a:t>(</a:t>
            </a:r>
            <a:r>
              <a:rPr lang="ru-RU" sz="900" b="1" i="1" dirty="0">
                <a:solidFill>
                  <a:srgbClr val="C00000"/>
                </a:solidFill>
              </a:rPr>
              <a:t>1836 –1904)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01646" y="1581764"/>
            <a:ext cx="1739608" cy="505648"/>
          </a:xfrm>
          <a:prstGeom prst="rect">
            <a:avLst/>
          </a:prstGeom>
          <a:noFill/>
        </p:spPr>
        <p:txBody>
          <a:bodyPr wrap="square" lIns="28319" tIns="14159" rIns="28319" bIns="14159" rtlCol="0">
            <a:spAutoFit/>
          </a:bodyPr>
          <a:lstStyle/>
          <a:p>
            <a:pPr algn="ctr"/>
            <a:r>
              <a:rPr lang="ru-RU" sz="1100" b="1" i="1" dirty="0" err="1">
                <a:solidFill>
                  <a:srgbClr val="C00000"/>
                </a:solidFill>
              </a:rPr>
              <a:t>Памятник.Танк</a:t>
            </a:r>
            <a:r>
              <a:rPr lang="ru-RU" sz="1100" b="1" i="1" dirty="0">
                <a:solidFill>
                  <a:srgbClr val="C00000"/>
                </a:solidFill>
              </a:rPr>
              <a:t> Т-34(1968)</a:t>
            </a:r>
          </a:p>
          <a:p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80039" y="3359729"/>
            <a:ext cx="1326451" cy="345426"/>
          </a:xfrm>
          <a:prstGeom prst="rect">
            <a:avLst/>
          </a:prstGeom>
          <a:noFill/>
        </p:spPr>
        <p:txBody>
          <a:bodyPr wrap="square" lIns="28319" tIns="14159" rIns="28319" bIns="14159" rtlCol="0">
            <a:spAutoFit/>
          </a:bodyPr>
          <a:lstStyle/>
          <a:p>
            <a:pPr algn="r"/>
            <a:r>
              <a:rPr lang="ru-RU" sz="1000" b="1" i="1" dirty="0">
                <a:solidFill>
                  <a:srgbClr val="C00000"/>
                </a:solidFill>
              </a:rPr>
              <a:t>Мемориал жертвам нацизма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95666" y="3244276"/>
            <a:ext cx="1848334" cy="305593"/>
          </a:xfrm>
          <a:prstGeom prst="rect">
            <a:avLst/>
          </a:prstGeom>
          <a:noFill/>
        </p:spPr>
        <p:txBody>
          <a:bodyPr wrap="square" lIns="28319" tIns="14159" rIns="28319" bIns="14159" rtlCol="0">
            <a:spAutoFit/>
          </a:bodyPr>
          <a:lstStyle/>
          <a:p>
            <a:r>
              <a:rPr lang="ru-RU" sz="900" b="1" i="1" dirty="0">
                <a:solidFill>
                  <a:srgbClr val="C00000"/>
                </a:solidFill>
              </a:rPr>
              <a:t>Памятный знак защитникам ПМР</a:t>
            </a:r>
            <a:r>
              <a:rPr lang="ru-RU" sz="900" b="1" i="1" dirty="0" smtClean="0">
                <a:solidFill>
                  <a:srgbClr val="C00000"/>
                </a:solidFill>
              </a:rPr>
              <a:t>, </a:t>
            </a:r>
            <a:r>
              <a:rPr lang="ru-RU" sz="900" b="1" i="1" dirty="0">
                <a:solidFill>
                  <a:srgbClr val="C00000"/>
                </a:solidFill>
              </a:rPr>
              <a:t>погибшим 13 декабря 1991 г.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24765" y="4999151"/>
            <a:ext cx="2131020" cy="197872"/>
          </a:xfrm>
          <a:prstGeom prst="rect">
            <a:avLst/>
          </a:prstGeom>
          <a:noFill/>
        </p:spPr>
        <p:txBody>
          <a:bodyPr wrap="square" lIns="28319" tIns="14159" rIns="28319" bIns="14159" rtlCol="0">
            <a:spAutoFit/>
          </a:bodyPr>
          <a:lstStyle/>
          <a:p>
            <a:r>
              <a:rPr lang="ru-RU" sz="1100" b="1" i="1" dirty="0">
                <a:solidFill>
                  <a:srgbClr val="C00000"/>
                </a:solidFill>
              </a:rPr>
              <a:t>Бюсты героев советского союза</a:t>
            </a:r>
          </a:p>
        </p:txBody>
      </p:sp>
      <p:pic>
        <p:nvPicPr>
          <p:cNvPr id="6" name="Picture 3" descr="D:\про Дубоссары\Картинки\т3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3863" y="698896"/>
            <a:ext cx="1152490" cy="813596"/>
          </a:xfrm>
          <a:prstGeom prst="rect">
            <a:avLst/>
          </a:prstGeom>
          <a:noFill/>
        </p:spPr>
      </p:pic>
      <p:pic>
        <p:nvPicPr>
          <p:cNvPr id="2050" name="Picture 2" descr="Ноябрь 2012 ИНТЕРЕСНЫЙ БЛОГ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470" y="2089754"/>
            <a:ext cx="1639246" cy="1131432"/>
          </a:xfrm>
          <a:prstGeom prst="rect">
            <a:avLst/>
          </a:prstGeom>
          <a:noFill/>
        </p:spPr>
      </p:pic>
      <p:pic>
        <p:nvPicPr>
          <p:cNvPr id="2052" name="Picture 4" descr="Список наград винопродукции завода &quot;Букет Молдавии&quot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9960" y="5322417"/>
            <a:ext cx="1870079" cy="1324499"/>
          </a:xfrm>
          <a:prstGeom prst="rect">
            <a:avLst/>
          </a:prstGeom>
          <a:noFill/>
        </p:spPr>
      </p:pic>
      <p:pic>
        <p:nvPicPr>
          <p:cNvPr id="2056" name="Picture 8" descr="http://u.jimdo.com/www45/o/s7571e757e08d9424/img/ib07d3ddfaaaa3946/1365260654/std/image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4391" y="3682995"/>
            <a:ext cx="2131020" cy="1339246"/>
          </a:xfrm>
          <a:prstGeom prst="rect">
            <a:avLst/>
          </a:prstGeom>
          <a:noFill/>
        </p:spPr>
      </p:pic>
      <p:pic>
        <p:nvPicPr>
          <p:cNvPr id="2058" name="Picture 10" descr="Участок 14.7 соток 16.5 $ - Участки в регионах Молдовы на Ma…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58431" y="5345508"/>
            <a:ext cx="1747571" cy="1293065"/>
          </a:xfrm>
          <a:prstGeom prst="rect">
            <a:avLst/>
          </a:prstGeom>
          <a:noFill/>
        </p:spPr>
      </p:pic>
      <p:pic>
        <p:nvPicPr>
          <p:cNvPr id="2060" name="Picture 12" descr="Мировые новости Новости на Мир46, стр.88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16177" y="5322417"/>
            <a:ext cx="1761353" cy="1312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Экран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2015-04-21T15:47:14Z</dcterms:created>
  <dcterms:modified xsi:type="dcterms:W3CDTF">2015-04-21T15:55:11Z</dcterms:modified>
</cp:coreProperties>
</file>