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0"/>
  </p:notesMasterIdLst>
  <p:sldIdLst>
    <p:sldId id="256" r:id="rId2"/>
    <p:sldId id="271" r:id="rId3"/>
    <p:sldId id="257" r:id="rId4"/>
    <p:sldId id="272" r:id="rId5"/>
    <p:sldId id="274" r:id="rId6"/>
    <p:sldId id="275" r:id="rId7"/>
    <p:sldId id="273" r:id="rId8"/>
    <p:sldId id="260" r:id="rId9"/>
    <p:sldId id="266" r:id="rId10"/>
    <p:sldId id="265" r:id="rId11"/>
    <p:sldId id="261" r:id="rId12"/>
    <p:sldId id="267" r:id="rId13"/>
    <p:sldId id="264" r:id="rId14"/>
    <p:sldId id="258" r:id="rId15"/>
    <p:sldId id="263" r:id="rId16"/>
    <p:sldId id="262" r:id="rId17"/>
    <p:sldId id="268" r:id="rId18"/>
    <p:sldId id="269" r:id="rId19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8" autoAdjust="0"/>
    <p:restoredTop sz="94660"/>
  </p:normalViewPr>
  <p:slideViewPr>
    <p:cSldViewPr>
      <p:cViewPr>
        <p:scale>
          <a:sx n="75" d="100"/>
          <a:sy n="75" d="100"/>
        </p:scale>
        <p:origin x="-12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040;&#1051;&#1070;&#1064;&#1040;\&#1050;&#1083;&#1072;&#1089;&#1089;&#1085;&#1099;&#1081;%20&#1088;&#1091;&#1082;&#1086;&#1074;&#1086;&#1076;&#1080;&#1090;&#1077;&#1083;&#1100;\&#1050;&#1083;&#1072;&#1089;&#1089;&#1085;&#1099;&#1077;%20&#1084;&#1077;&#1088;&#1086;&#1087;&#1088;&#1080;&#1103;&#1090;&#1080;&#1103;\2014-2015%20&#1091;&#1095;%20&#1075;&#1086;&#1076;%206%20&#1082;&#1083;&#1072;&#1089;&#1089;\&#1087;&#1088;&#1086;%20&#1044;&#1091;&#1073;&#1086;&#1089;&#1089;&#1072;&#1088;&#1099;\&#1050;&#1085;&#1080;&#1075;&#1072;1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42;&#1040;&#1051;&#1070;&#1064;&#1040;\&#1050;&#1083;&#1072;&#1089;&#1089;&#1085;&#1099;&#1081;%20&#1088;&#1091;&#1082;&#1086;&#1074;&#1086;&#1076;&#1080;&#1090;&#1077;&#1083;&#1100;\&#1050;&#1083;&#1072;&#1089;&#1089;&#1085;&#1099;&#1077;%20&#1084;&#1077;&#1088;&#1086;&#1087;&#1088;&#1080;&#1103;&#1090;&#1080;&#1103;\2014-2015%20&#1091;&#1095;%20&#1075;&#1086;&#1076;%206%20&#1082;&#1083;&#1072;&#1089;&#1089;\&#1087;&#1088;&#1086;%20&#1044;&#1091;&#1073;&#1086;&#1089;&#1089;&#1072;&#1088;&#1099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dLbls>
          <c:showPercent val="1"/>
        </c:dLbls>
        <c:firstSliceAng val="0"/>
      </c:pieChart>
    </c:plotArea>
    <c:legend>
      <c:legendPos val="r"/>
      <c:layout>
        <c:manualLayout>
          <c:xMode val="edge"/>
          <c:yMode val="edge"/>
          <c:x val="0.80575136989455254"/>
          <c:y val="0.4033230946260708"/>
          <c:w val="0.18547670028088595"/>
          <c:h val="0.47115110555501777"/>
        </c:manualLayout>
      </c:layout>
      <c:txPr>
        <a:bodyPr/>
        <a:lstStyle/>
        <a:p>
          <a:pPr>
            <a:defRPr sz="1400" b="1" i="0" baseline="0"/>
          </a:pPr>
          <a:endParaRPr lang="ru-RU"/>
        </a:p>
      </c:txPr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200" b="1" i="0" baseline="0"/>
                </a:pPr>
                <a:endParaRPr lang="ru-RU"/>
              </a:p>
            </c:txPr>
            <c:dLblPos val="outEnd"/>
            <c:showVal val="1"/>
            <c:showLeaderLines val="1"/>
          </c:dLbls>
          <c:cat>
            <c:strRef>
              <c:f>Лист2!$A$1:$A$4</c:f>
              <c:strCache>
                <c:ptCount val="4"/>
                <c:pt idx="0">
                  <c:v>славянской языковой группы </c:v>
                </c:pt>
                <c:pt idx="1">
                  <c:v>романской языковой группы</c:v>
                </c:pt>
                <c:pt idx="2">
                  <c:v>тюркской языковой группы</c:v>
                </c:pt>
                <c:pt idx="3">
                  <c:v>остальные народы </c:v>
                </c:pt>
              </c:strCache>
            </c:strRef>
          </c:cat>
          <c:val>
            <c:numRef>
              <c:f>Лист2!$B$1:$B$4</c:f>
              <c:numCache>
                <c:formatCode>General</c:formatCode>
                <c:ptCount val="4"/>
                <c:pt idx="0">
                  <c:v>63</c:v>
                </c:pt>
                <c:pt idx="1">
                  <c:v>33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814709098862655"/>
          <c:y val="0.25029587761853617"/>
          <c:w val="0.34205468066491701"/>
          <c:h val="0.4577654951918923"/>
        </c:manualLayout>
      </c:layout>
      <c:txPr>
        <a:bodyPr/>
        <a:lstStyle/>
        <a:p>
          <a:pPr>
            <a:defRPr sz="1450" b="1" i="0" baseline="0">
              <a:latin typeface="Comic Sans MS" pitchFamily="66" charset="0"/>
            </a:defRPr>
          </a:pPr>
          <a:endParaRPr lang="ru-RU"/>
        </a:p>
      </c:txPr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2C1E4-11DB-4FDC-9BDD-D54DFFA8D882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63908-F589-4A9C-8CA3-C3D599D61F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44166B-85CD-4BB2-9A20-64C1F608BFDD}" type="datetimeFigureOut">
              <a:rPr lang="ru-RU" smtClean="0"/>
              <a:pPr/>
              <a:t>07.04.2015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C1C5FF6-F96B-4D54-A05B-7626DC01DA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Рабочий стол\дуббосары\ima1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7776864" cy="547260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87624" y="-171400"/>
            <a:ext cx="70567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Дубоссарский</a:t>
            </a:r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район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про Дубоссары\Картинки\памятник зашитникам пм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0648"/>
            <a:ext cx="4176464" cy="5184576"/>
          </a:xfrm>
          <a:prstGeom prst="rect">
            <a:avLst/>
          </a:prstGeom>
          <a:noFill/>
        </p:spPr>
      </p:pic>
      <p:pic>
        <p:nvPicPr>
          <p:cNvPr id="7171" name="Picture 3" descr="D:\про Дубоссары\Картинки\памятник 19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4032448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445224"/>
            <a:ext cx="3960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Памятник у трассы Тирасполь – Каменка неподалеку от села </a:t>
            </a:r>
            <a:r>
              <a:rPr lang="ru-RU" dirty="0" err="1" smtClean="0"/>
              <a:t>Роги</a:t>
            </a:r>
            <a:r>
              <a:rPr lang="ru-RU" dirty="0" smtClean="0"/>
              <a:t> на месте гибели 14 марта 1992 года восьми защитников Приднестровья.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445224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13 декабря 1991 года уже на самом «кругу» в ходе боя с отрядом молдавского </a:t>
            </a:r>
            <a:r>
              <a:rPr lang="ru-RU" dirty="0" err="1" smtClean="0"/>
              <a:t>ОПОНа</a:t>
            </a:r>
            <a:r>
              <a:rPr lang="ru-RU" dirty="0" smtClean="0"/>
              <a:t> были убиты двое гвардейцев и один милиционер.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про Дубоссары\Картинки\танк истор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04856" cy="547325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949280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Открытие Кургана Славы у Дубоссар 24 августа 1968 года.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про Дубоссары\Картинки\тан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24936" cy="49667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37321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1968 году боевую машину вместе с останками экипажа извлекли из реки и водрузили на вершину рукотворного Кургана Славы, который возвышается теперь у дороги неподалеку от Дубоссар. Танкистов похоронили у подножия Кургана.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про Дубоссары\Картинки\склифосов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632921" cy="48965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51920" y="188640"/>
            <a:ext cx="41044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Склифосовский Николай Васильевич </a:t>
            </a:r>
            <a:r>
              <a:rPr lang="ru-RU" dirty="0" smtClean="0"/>
              <a:t>Родился 25 марта 1836 года на хуторе близ города Дубоссары. В 1856 году окончил курс медицинского факультета Московского университета. В 1871 году  Склифосовский перешёл на кафедру хирургической патологии в Императорскую медико-хирургическую академию. В 1878 году Склифосовский перешёл на кафедру академической хирургической клиники, а в 1880 году — на кафедру факультетской хирургической клиники в Москве.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123" name="Picture 3" descr="C:\Documents and Settings\Admin\Рабочий стол\200px-Sklifosovsk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1404" y="3861048"/>
            <a:ext cx="2353137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дуббосары\imag1121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48680"/>
            <a:ext cx="4104456" cy="2880319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дуббосары\ima101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8496944" cy="302843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дуббосары\imag11111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48680"/>
            <a:ext cx="4205224" cy="288032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195736" y="-171400"/>
            <a:ext cx="46433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Дубоссарская</a:t>
            </a:r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ГЭС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про Дубоссары\Картинки\ягорлы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784976" cy="51845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23528" y="5445224"/>
            <a:ext cx="82089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Ягорлык</a:t>
            </a:r>
            <a:r>
              <a:rPr lang="ru-RU" dirty="0" smtClean="0"/>
              <a:t> в паре километров выше по своему течению служит границей между Приднестровьем и Украиной, а здесь разделяет два села </a:t>
            </a:r>
            <a:r>
              <a:rPr lang="ru-RU" dirty="0" err="1" smtClean="0"/>
              <a:t>Дубоссарского</a:t>
            </a:r>
            <a:r>
              <a:rPr lang="ru-RU" dirty="0" smtClean="0"/>
              <a:t> района: </a:t>
            </a:r>
            <a:r>
              <a:rPr lang="ru-RU" dirty="0" err="1" smtClean="0"/>
              <a:t>Дойбаны</a:t>
            </a:r>
            <a:r>
              <a:rPr lang="ru-RU" dirty="0" smtClean="0"/>
              <a:t> I (слева) и </a:t>
            </a:r>
            <a:r>
              <a:rPr lang="ru-RU" dirty="0" err="1" smtClean="0"/>
              <a:t>Дойбаны</a:t>
            </a:r>
            <a:r>
              <a:rPr lang="ru-RU" dirty="0" smtClean="0"/>
              <a:t> II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про Дубоссары\Картинки\пол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88640"/>
            <a:ext cx="3744416" cy="6480720"/>
          </a:xfrm>
          <a:prstGeom prst="rect">
            <a:avLst/>
          </a:prstGeom>
          <a:noFill/>
        </p:spPr>
      </p:pic>
      <p:pic>
        <p:nvPicPr>
          <p:cNvPr id="3075" name="Picture 3" descr="D:\про Дубоссары\Картинки\уборка вин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4896544" cy="3240360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ima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941080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\Рабочий стол\596621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16235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\Рабочий стол\0_c79f2_2d34609f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332656"/>
            <a:ext cx="8551807" cy="61926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55576" y="4725144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Спасибо за внимание!!!</a:t>
            </a:r>
            <a:endParaRPr lang="ru-RU" sz="54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Илья Львович Френкель (9 октября 1903 - 2 марта 1994) — советский поэт, автор слов песни «Давай закурим», и многих других популярных советских песен. </a:t>
            </a:r>
            <a:endParaRPr lang="ru-RU" dirty="0"/>
          </a:p>
        </p:txBody>
      </p:sp>
      <p:pic>
        <p:nvPicPr>
          <p:cNvPr id="7" name="Содержимое 6" descr="Илья Френкель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1628800"/>
            <a:ext cx="3672408" cy="4680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дуббосары\image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76672"/>
            <a:ext cx="3967683" cy="5919413"/>
          </a:xfrm>
          <a:prstGeom prst="rect">
            <a:avLst/>
          </a:prstGeom>
          <a:noFill/>
        </p:spPr>
      </p:pic>
      <p:pic>
        <p:nvPicPr>
          <p:cNvPr id="5" name="Picture 2" descr="C:\Users\User\Desktop\45455\546546456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6672"/>
            <a:ext cx="3960440" cy="5904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b="1" u="sng" dirty="0" smtClean="0">
                <a:solidFill>
                  <a:srgbClr val="0070C0"/>
                </a:solidFill>
                <a:latin typeface="Comic Sans MS" pitchFamily="66" charset="0"/>
              </a:rPr>
              <a:t>Национальный состав</a:t>
            </a:r>
            <a: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br>
              <a:rPr lang="ru-RU" b="1" dirty="0" smtClean="0">
                <a:solidFill>
                  <a:srgbClr val="0070C0"/>
                </a:solidFill>
                <a:latin typeface="Comic Sans MS" pitchFamily="66" charset="0"/>
              </a:rPr>
            </a:br>
            <a:endParaRPr lang="ru-RU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ерб города Дубоссар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53285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лаг города Дубоссары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Дубоссары. Кровавый сентябрь сорок первого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16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1264" y="1428736"/>
            <a:ext cx="8433127" cy="49292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про Дубоссары\Картинки\Бюсты 5 геро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922674" cy="525658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55576" y="5805264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 2010 году в центре Дубоссар установили пять бюстов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про Дубоссары\Картинки\42 г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680520" cy="63367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20072" y="1052736"/>
            <a:ext cx="34563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Дубоссары известны тем, что во время фашистской оккупации сюда со всего Приднестровья, из Бессарабии, близлежащих областей Украины свозились и уничтожались евреи. Здесь совершен самый массовый на территории Молдавии акт геноцида: было убито 18500 человек. В 1989 году на месте массовых захоронений открылся мемориал жертвам нацизма.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Начальная">
      <a:dk1>
        <a:sysClr val="windowText" lastClr="000000"/>
      </a:dk1>
      <a:lt1>
        <a:sysClr val="window" lastClr="F4F4F4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146</TotalTime>
  <Words>233</Words>
  <Application>Microsoft Office PowerPoint</Application>
  <PresentationFormat>Экран (4:3)</PresentationFormat>
  <Paragraphs>15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Слайд 1</vt:lpstr>
      <vt:lpstr>Слайд 2</vt:lpstr>
      <vt:lpstr>Слайд 3</vt:lpstr>
      <vt:lpstr>Национальный состав  </vt:lpstr>
      <vt:lpstr>Слайд 5</vt:lpstr>
      <vt:lpstr>Слайд 6</vt:lpstr>
      <vt:lpstr>Дубоссары. Кровавый сентябрь сорок первого 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Дубоссарский район</dc:subject>
  <dc:creator>Балан В.М.</dc:creator>
  <cp:lastModifiedBy>Admin</cp:lastModifiedBy>
  <cp:revision>38</cp:revision>
  <dcterms:created xsi:type="dcterms:W3CDTF">2015-02-24T07:15:32Z</dcterms:created>
  <dcterms:modified xsi:type="dcterms:W3CDTF">2015-04-07T18:48:06Z</dcterms:modified>
</cp:coreProperties>
</file>