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69" r:id="rId3"/>
    <p:sldId id="270" r:id="rId4"/>
    <p:sldId id="274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603AC-85E0-4B1D-86EA-C26F8E2B5BED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CCD68-CF12-4533-A0BA-C667D1401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CCD68-CF12-4533-A0BA-C667D14012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screen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380D4-3E2D-430D-B567-2947629BB49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F71F-D7D6-4C87-88F1-5EA6C37E4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029704" cy="1175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Природа в городе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2e7de35c1ab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57430"/>
            <a:ext cx="5987214" cy="435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6" y="5143512"/>
            <a:ext cx="7456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Работу выполнила учитель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ГБОУ «Гимназия№177»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г. Санкт-Петербурга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Петрова Ольга Владимировна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58" y="1"/>
            <a:ext cx="8572560" cy="10001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Какие растения первыми зацветают у нас весной?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мат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714356"/>
            <a:ext cx="3410492" cy="26432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меду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714356"/>
            <a:ext cx="3420398" cy="26432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сон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3929066"/>
            <a:ext cx="3319460" cy="22145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тюльп3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29256" y="3929066"/>
            <a:ext cx="3038479" cy="22145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357158" y="3286124"/>
            <a:ext cx="224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Мать-и-мачеха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3286124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Медуница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6143644"/>
            <a:ext cx="1595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Сон-трава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6143644"/>
            <a:ext cx="1435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Тюльпан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429684" cy="21574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Назовите цветы, предупреждающие нас о ненастной погоде? 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кален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1000108"/>
            <a:ext cx="8001056" cy="48577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5857892"/>
            <a:ext cx="719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Календула -  венчики перед дождем закрываются.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15370" cy="1371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Какой цветок называют «королевой» цветов?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оз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714356"/>
            <a:ext cx="8215370" cy="49387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5786454"/>
            <a:ext cx="808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Роза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239000" cy="3733800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Вы, ребята, молодцы!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Все вы знаете цветы!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клу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2000240"/>
            <a:ext cx="7096128" cy="435771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99294" cy="14612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Лиственные  деревья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листв д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785926"/>
            <a:ext cx="8858311" cy="435771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в дер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44" y="1500174"/>
            <a:ext cx="8858312" cy="4714908"/>
          </a:xfrm>
          <a:effectLst>
            <a:softEdge rad="12700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99294" cy="14612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Хвойные  деревья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461247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Цветы украшают наш город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кл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1500174"/>
            <a:ext cx="8215370" cy="464347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085046" cy="146124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Клумбы нашего города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кл3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2" y="1857364"/>
            <a:ext cx="4000528" cy="2571768"/>
          </a:xfrm>
          <a:effectLst>
            <a:softEdge rad="127000"/>
          </a:effectLst>
        </p:spPr>
      </p:pic>
      <p:pic>
        <p:nvPicPr>
          <p:cNvPr id="5" name="Рисунок 4" descr="кл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4357694"/>
            <a:ext cx="3714752" cy="22859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кл2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1785926"/>
            <a:ext cx="3571900" cy="27146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кл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0100" y="4572008"/>
            <a:ext cx="3786214" cy="21431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99294" cy="14612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Вальс цветов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цвет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71612"/>
            <a:ext cx="8501122" cy="485778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99294" cy="146124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Цветочная викторина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nn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48154" y="2057400"/>
            <a:ext cx="6447691" cy="3733800"/>
          </a:xfrm>
        </p:spPr>
      </p:pic>
      <p:sp>
        <p:nvSpPr>
          <p:cNvPr id="5" name="TextBox 4"/>
          <p:cNvSpPr txBox="1"/>
          <p:nvPr/>
        </p:nvSpPr>
        <p:spPr>
          <a:xfrm>
            <a:off x="500034" y="1928802"/>
            <a:ext cx="49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endParaRPr lang="ru-RU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3116"/>
            <a:ext cx="49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endParaRPr lang="ru-RU" sz="54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143512"/>
            <a:ext cx="49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ru-RU" sz="5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500570"/>
            <a:ext cx="49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tx1">
                    <a:lumMod val="85000"/>
                  </a:schemeClr>
                </a:solidFill>
              </a:rPr>
              <a:t>?</a:t>
            </a:r>
            <a:endParaRPr lang="ru-RU" sz="5400" b="1" i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2643182"/>
            <a:ext cx="49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  <a:endParaRPr lang="ru-RU" sz="5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15370" cy="3733800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Назовите красиво цветущие декоративные цветы, которые имеют последнюю букву «С»?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гла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357298"/>
            <a:ext cx="3000396" cy="307183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нарцисс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357298"/>
            <a:ext cx="3190877" cy="30003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флокс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488" y="4286256"/>
            <a:ext cx="3286116" cy="242889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428625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Гладиолус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421481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Нарцисс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85789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Флокс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14348" y="0"/>
            <a:ext cx="7239000" cy="2228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Весной или летом цветет сирень?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сирен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1000108"/>
            <a:ext cx="7286676" cy="46434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564357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Весной, лето считается после отцветания сирени.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514</TotalTime>
  <Words>121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Fresh</vt:lpstr>
      <vt:lpstr>Природа в городе</vt:lpstr>
      <vt:lpstr>Лиственные  деревья</vt:lpstr>
      <vt:lpstr>Хвойные  деревья</vt:lpstr>
      <vt:lpstr>Цветы украшают наш город</vt:lpstr>
      <vt:lpstr>Клумбы нашего города</vt:lpstr>
      <vt:lpstr>Вальс цветов</vt:lpstr>
      <vt:lpstr>Цветочная викторина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Ярик</dc:creator>
  <cp:lastModifiedBy>Ярик</cp:lastModifiedBy>
  <cp:revision>35</cp:revision>
  <dcterms:created xsi:type="dcterms:W3CDTF">2012-03-30T16:02:35Z</dcterms:created>
  <dcterms:modified xsi:type="dcterms:W3CDTF">2012-04-06T16:39:41Z</dcterms:modified>
</cp:coreProperties>
</file>