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285860"/>
            <a:ext cx="8515352" cy="2714644"/>
          </a:xfrm>
        </p:spPr>
        <p:txBody>
          <a:bodyPr>
            <a:normAutofit fontScale="90000"/>
          </a:bodyPr>
          <a:lstStyle/>
          <a:p>
            <a:r>
              <a:rPr lang="en-GB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4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Крымской войны: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апрель 1854г. – сентябрь 1855г.</a:t>
            </a:r>
            <a: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br>
              <a:rPr lang="en-GB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англо-французская интервенция в Крым, осада Севастополя.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lbum_1507155937_6583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ussia19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Умножение 5"/>
          <p:cNvSpPr/>
          <p:nvPr/>
        </p:nvSpPr>
        <p:spPr>
          <a:xfrm>
            <a:off x="0" y="3071810"/>
            <a:ext cx="500034" cy="50006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множение 6"/>
          <p:cNvSpPr/>
          <p:nvPr/>
        </p:nvSpPr>
        <p:spPr>
          <a:xfrm>
            <a:off x="1214414" y="1428736"/>
            <a:ext cx="428628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2143108" y="1571612"/>
            <a:ext cx="428628" cy="50006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множение 8"/>
          <p:cNvSpPr/>
          <p:nvPr/>
        </p:nvSpPr>
        <p:spPr>
          <a:xfrm>
            <a:off x="2571736" y="1071546"/>
            <a:ext cx="500066" cy="428628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множение 9"/>
          <p:cNvSpPr/>
          <p:nvPr/>
        </p:nvSpPr>
        <p:spPr>
          <a:xfrm>
            <a:off x="8643902" y="2857496"/>
            <a:ext cx="500098" cy="500066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Рисунок севастополя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7950366">
            <a:off x="4095081" y="731628"/>
            <a:ext cx="2125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Продвижение войск коалиции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3643306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       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Оборона Севастополя</a:t>
            </a:r>
          </a:p>
          <a:p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сентябрь 1854 – август 1855г.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Причины поражения России в Крымской войне 1853-1856 гг.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715436" cy="521497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40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Главной причиной стала экономическая отсталость России </a:t>
            </a: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(вся экономика страны основана на крепостном труде);</a:t>
            </a:r>
            <a:endParaRPr lang="ru-RU" sz="40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Бездарность высшего командования к руководству военными действиями;</a:t>
            </a:r>
          </a:p>
          <a:p>
            <a:pPr>
              <a:lnSpc>
                <a:spcPct val="80000"/>
              </a:lnSpc>
              <a:defRPr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Техническая отсталость (отсутствие сети дорог и ж\д путей; устаревшее вооружение и флот);</a:t>
            </a:r>
          </a:p>
          <a:p>
            <a:pPr>
              <a:lnSpc>
                <a:spcPct val="80000"/>
              </a:lnSpc>
              <a:defRPr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дипломатические просчёты, приведшие Россию к изоляции и войне с коалицией Англии, Франции, Турции и др.</a:t>
            </a:r>
          </a:p>
          <a:p>
            <a:pPr>
              <a:lnSpc>
                <a:spcPct val="80000"/>
              </a:lnSpc>
              <a:defRPr/>
            </a:pP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defRPr/>
            </a:pPr>
            <a:endParaRPr lang="ru-RU" sz="4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  <a:defRPr/>
            </a:pPr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9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Итоги войны по условиям Парижского мира 1856 г. </a:t>
            </a:r>
            <a:r>
              <a:rPr lang="ru-RU" sz="4900" smtClean="0"/>
              <a:t/>
            </a:r>
            <a:br>
              <a:rPr lang="ru-RU" sz="4900" smtClean="0"/>
            </a:br>
            <a:endParaRPr lang="ru-RU" sz="49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14282" y="1285860"/>
            <a:ext cx="8786874" cy="54292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завоеванные территории возвращались России и Турции(Карс был возвращен Турции в обмен на Крым и  Севастополь);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Южная часть Бессарабии отходила к Молдавии;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Сербия, Молдавия и Валахия переходили под верховную власть турецкого султаната;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Черное море объявлялось нейтральным (Россия лишалась права иметь здесь свой военный флот);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Покровительство балканским христианам предавалось в руки всех великих держав;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Независимость и целостность Османской империи гарантировалась всеми державами-участницами конгресса.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Значение Крымской войны: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1500174"/>
            <a:ext cx="8929718" cy="4525963"/>
          </a:xfrm>
        </p:spPr>
        <p:txBody>
          <a:bodyPr>
            <a:normAutofit fontScale="85000" lnSpcReduction="1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Подорван международный авторитет России;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Поражение в войне ускорило политические преобразования в стране (решающий фактор отмены крепостного права);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Героизм и самоотверженность русских солдат, а также выдающиеся командующие и русские деятели, остались в памяти народа (подъём патриотизма, национального духа).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203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II этап Крымской войны: апрель 1854г. – сентябрь 1855г. –  англо-французская интервенция в Крым, осада Севастополя.</vt:lpstr>
      <vt:lpstr>Презентация PowerPoint</vt:lpstr>
      <vt:lpstr>Презентация PowerPoint</vt:lpstr>
      <vt:lpstr>Презентация PowerPoint</vt:lpstr>
      <vt:lpstr>Причины поражения России в Крымской войне 1853-1856 гг.</vt:lpstr>
      <vt:lpstr> Итоги войны по условиям Парижского мира 1856 г.  </vt:lpstr>
      <vt:lpstr>Значение Крымской войны: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 этап Крымской войны: апрель 1854г. – сентябрь 1855г. –  англо-французская интервенция в Крым, осада Севастополя.</dc:title>
  <dc:creator>user</dc:creator>
  <cp:lastModifiedBy>user</cp:lastModifiedBy>
  <cp:revision>16</cp:revision>
  <dcterms:modified xsi:type="dcterms:W3CDTF">2015-04-22T20:00:09Z</dcterms:modified>
</cp:coreProperties>
</file>