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1" r:id="rId6"/>
    <p:sldId id="262" r:id="rId7"/>
    <p:sldId id="264" r:id="rId8"/>
    <p:sldId id="260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428736"/>
            <a:ext cx="857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Крымская война </a:t>
            </a:r>
          </a:p>
          <a:p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1853-1856гг.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8581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Причины войны: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364333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Обострение «восточного вопроса» - внутренний кризис Османской империи и борьба европейских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ержав за турецкие территории;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Просчёты дипломатии Николая </a:t>
            </a:r>
            <a:r>
              <a:rPr lang="en-GB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Стремление европейских держав вытеснить Россию с Ближнего Востока и Балкан.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4786322"/>
            <a:ext cx="83582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Повод к войне: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Спор между католическим и православным духовенством  за опеку над святыми местами в Палестине.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1714488"/>
            <a:ext cx="80724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(16)октября 1853 г. Турция</a:t>
            </a:r>
          </a:p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объявила войну России;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 октября (1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ноября) в ответ Россия объявила войну Турции.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" y="142852"/>
            <a:ext cx="8929750" cy="92868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 стран-участниц Крымской воны: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59791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048000"/>
                <a:gridCol w="2952760"/>
                <a:gridCol w="3143240"/>
              </a:tblGrid>
              <a:tr h="1117355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Российская</a:t>
                      </a:r>
                      <a:r>
                        <a:rPr lang="ru-RU" sz="3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3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империя          </a:t>
                      </a:r>
                      <a:endParaRPr lang="ru-RU" sz="3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Османская империя</a:t>
                      </a:r>
                      <a:endParaRPr lang="ru-RU" sz="3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Англия, Франция</a:t>
                      </a:r>
                      <a:endParaRPr lang="ru-RU" sz="3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5480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-Достижение выгодного для себя режима проливов Босфор и Дарданеллы;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-усиление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своего влияния на Балканах, поддержка славянских народов в борьбе за независимость от Османской империи.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-Возвращение утраченных территорий -  Крыма и черноморского побережья Кавказа;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подавление борьбы балканских стран за независимость.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Ослабление России на Балканах и Ближнем Востоке;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-распространение своего собственного экономического и политического влияния на Ближнем Востоке.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14"/>
            <a:ext cx="8715436" cy="71438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Страны-участницы Крымской войны: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42844" y="857232"/>
          <a:ext cx="8786874" cy="58579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93437"/>
                <a:gridCol w="4393437"/>
              </a:tblGrid>
              <a:tr h="5857916">
                <a:tc>
                  <a:txBody>
                    <a:bodyPr/>
                    <a:lstStyle/>
                    <a:p>
                      <a:r>
                        <a:rPr lang="ru-RU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          </a:t>
                      </a:r>
                      <a:r>
                        <a:rPr lang="ru-RU" sz="2400" u="non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Османская империя</a:t>
                      </a:r>
                    </a:p>
                    <a:p>
                      <a:endParaRPr lang="ru-RU" u="none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u="none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u="none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u="none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u="none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</a:t>
                      </a:r>
                      <a:r>
                        <a:rPr lang="ru-RU" sz="2400" u="non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Франция</a:t>
                      </a:r>
                      <a:endParaRPr lang="ru-RU" sz="2400" u="none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u="none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u="none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u="none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u="none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ru-RU" sz="2400" u="non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Великобритания</a:t>
                      </a:r>
                    </a:p>
                    <a:p>
                      <a:endParaRPr lang="ru-RU" u="none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u="none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u="none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u="none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ru-RU" sz="2400" u="non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Сардинское королевство</a:t>
                      </a:r>
                    </a:p>
                    <a:p>
                      <a:endParaRPr lang="ru-RU" sz="2400" u="non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      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Российская</a:t>
                      </a:r>
                      <a:r>
                        <a:rPr lang="ru-RU" sz="2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империя</a:t>
                      </a:r>
                    </a:p>
                    <a:p>
                      <a:endParaRPr lang="ru-RU" sz="2800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Рисунок 8" descr="800px-Flag_of_Russia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1357298"/>
            <a:ext cx="1595422" cy="1062950"/>
          </a:xfrm>
          <a:prstGeom prst="rect">
            <a:avLst/>
          </a:prstGeom>
        </p:spPr>
      </p:pic>
      <p:pic>
        <p:nvPicPr>
          <p:cNvPr id="10" name="Рисунок 9" descr="800px-Ottoman_Flag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1604" y="1404894"/>
            <a:ext cx="1000132" cy="666337"/>
          </a:xfrm>
          <a:prstGeom prst="rect">
            <a:avLst/>
          </a:prstGeom>
        </p:spPr>
      </p:pic>
      <p:pic>
        <p:nvPicPr>
          <p:cNvPr id="11" name="Рисунок 10" descr="800px-Flag_of_France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71604" y="2786058"/>
            <a:ext cx="1071570" cy="663353"/>
          </a:xfrm>
          <a:prstGeom prst="rect">
            <a:avLst/>
          </a:prstGeom>
        </p:spPr>
      </p:pic>
      <p:pic>
        <p:nvPicPr>
          <p:cNvPr id="12" name="Рисунок 11" descr="800px-Flag_of_the_United_Kingdom.sv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1604" y="4000504"/>
            <a:ext cx="1071570" cy="757235"/>
          </a:xfrm>
          <a:prstGeom prst="rect">
            <a:avLst/>
          </a:prstGeom>
        </p:spPr>
      </p:pic>
      <p:pic>
        <p:nvPicPr>
          <p:cNvPr id="13" name="Рисунок 12" descr="600px-Flag_of_Kingdom_of_Sardinia_(1848).sv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00166" y="5286388"/>
            <a:ext cx="1214446" cy="785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9001156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Силы сторон перед началом войны: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214422"/>
          <a:ext cx="8543956" cy="4500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1978"/>
                <a:gridCol w="4271978"/>
              </a:tblGrid>
              <a:tr h="5878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Россия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Англия, Франция.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485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Неразвитость военной промышленности.</a:t>
                      </a:r>
                    </a:p>
                    <a:p>
                      <a:endParaRPr lang="ru-RU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Развитая промышленность –осуществили  промышленную революцию.</a:t>
                      </a:r>
                      <a:endParaRPr lang="ru-RU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156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Устаревший парусный флот.</a:t>
                      </a:r>
                    </a:p>
                    <a:p>
                      <a:endParaRPr lang="ru-RU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Паровой флот.</a:t>
                      </a:r>
                    </a:p>
                    <a:p>
                      <a:endParaRPr lang="ru-RU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485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Устаревшее гладкоствольное оружие.</a:t>
                      </a:r>
                    </a:p>
                    <a:p>
                      <a:endParaRPr lang="ru-RU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Новейшие образцы нарезного оружия</a:t>
                      </a:r>
                    </a:p>
                    <a:p>
                      <a:endParaRPr lang="ru-RU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20" y="5786454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!Россия организационно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технически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готова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войне!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 Крымской войны: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071678"/>
            <a:ext cx="8858312" cy="40544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Ноябрь 1853 г. – апрель 1854 г.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русско-турецкие военные действия.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Павел Степанович Нахимов 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(802-1855гг.)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f04521e7c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1142985"/>
            <a:ext cx="3661782" cy="4357718"/>
          </a:xfrm>
        </p:spPr>
      </p:pic>
      <p:sp>
        <p:nvSpPr>
          <p:cNvPr id="5" name="TextBox 4"/>
          <p:cNvSpPr txBox="1"/>
          <p:nvPr/>
        </p:nvSpPr>
        <p:spPr>
          <a:xfrm>
            <a:off x="71406" y="5643578"/>
            <a:ext cx="8929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Адмирал; командующий Черноморской эскадрой в Синопском сражении. Руководил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обороной Севастополя. В февр. 1855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назначен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временным военным губернатором города.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июне 1855г. смертельно ранен на Малаховом кургане.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синоп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51" y="0"/>
            <a:ext cx="913244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6" y="71414"/>
            <a:ext cx="3714744" cy="1428736"/>
          </a:xfrm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Синопское сражение </a:t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 ноября 1853 г.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294</Words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Причины войны:</vt:lpstr>
      <vt:lpstr>Слайд 3</vt:lpstr>
      <vt:lpstr>Цели стран-участниц Крымской воны:</vt:lpstr>
      <vt:lpstr>Страны-участницы Крымской войны:</vt:lpstr>
      <vt:lpstr>Силы сторон перед началом войны:</vt:lpstr>
      <vt:lpstr>I этап Крымской войны:</vt:lpstr>
      <vt:lpstr>Павел Степанович Нахимов  (802-1855гг.)</vt:lpstr>
      <vt:lpstr>Синопское сражение  18 ноября 1853 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Денис</cp:lastModifiedBy>
  <cp:revision>21</cp:revision>
  <dcterms:modified xsi:type="dcterms:W3CDTF">2011-02-21T15:25:19Z</dcterms:modified>
</cp:coreProperties>
</file>