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6" r:id="rId3"/>
    <p:sldId id="289" r:id="rId4"/>
    <p:sldId id="288" r:id="rId5"/>
    <p:sldId id="287" r:id="rId6"/>
    <p:sldId id="290" r:id="rId7"/>
    <p:sldId id="295" r:id="rId8"/>
    <p:sldId id="296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t1.gstatic.com/images?q=tbn:MsJRAlq5qbeRzM::&amp;t=1&amp;usg=__yLLBS5jazGo2rVBzK4YWI2hs-wc=" TargetMode="External"/><Relationship Id="rId5" Type="http://schemas.openxmlformats.org/officeDocument/2006/relationships/image" Target="../media/image5.jpeg"/><Relationship Id="rId4" Type="http://schemas.openxmlformats.org/officeDocument/2006/relationships/image" Target="http://www.computerra.ru/upload/things/pes/pes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http://www.cs.iusb.edu/~danav/teach/i310/apple-full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00042"/>
            <a:ext cx="8572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                                                      Интегрированный урок         математики и английского языка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Повторение изученного в </a:t>
            </a:r>
          </a:p>
          <a:p>
            <a:pPr algn="ctr"/>
            <a:r>
              <a:rPr lang="ru-RU" sz="5400" dirty="0" smtClean="0"/>
              <a:t>1 классе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714884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Составила учитель начальных классов и английского языка гимназии №20 Советского района г.Казани</a:t>
            </a:r>
            <a:br>
              <a:rPr lang="ru-RU" sz="2400" dirty="0" smtClean="0"/>
            </a:br>
            <a:r>
              <a:rPr lang="ru-RU" sz="2400" dirty="0" err="1" smtClean="0"/>
              <a:t>Минимуллина</a:t>
            </a:r>
            <a:r>
              <a:rPr lang="ru-RU" sz="2400" dirty="0" smtClean="0"/>
              <a:t>  А.Х.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714356"/>
            <a:ext cx="62150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Count </a:t>
            </a:r>
            <a:br>
              <a:rPr lang="en-US" sz="6000" dirty="0" smtClean="0"/>
            </a:br>
            <a:r>
              <a:rPr lang="en-US" sz="6000" dirty="0" smtClean="0"/>
              <a:t>from 20 to 13</a:t>
            </a:r>
            <a:br>
              <a:rPr lang="en-US" sz="6000" dirty="0" smtClean="0"/>
            </a:br>
            <a:r>
              <a:rPr lang="en-US" sz="6000" dirty="0" smtClean="0"/>
              <a:t>from 2 to 17</a:t>
            </a:r>
            <a:br>
              <a:rPr lang="en-US" sz="6000" dirty="0" smtClean="0"/>
            </a:br>
            <a:r>
              <a:rPr lang="en-US" sz="6000" dirty="0" smtClean="0"/>
              <a:t>from 19 to 5</a:t>
            </a:r>
            <a:br>
              <a:rPr lang="en-US" sz="6000" dirty="0" smtClean="0"/>
            </a:b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500042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dirty="0" smtClean="0">
                <a:solidFill>
                  <a:schemeClr val="accent3">
                    <a:lumMod val="75000"/>
                  </a:schemeClr>
                </a:solidFill>
              </a:rPr>
              <a:t>Устный счет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71481"/>
            <a:ext cx="59293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6600" dirty="0" smtClean="0"/>
              <a:t>20-17=</a:t>
            </a:r>
            <a:br>
              <a:rPr lang="tt-RU" sz="6600" dirty="0" smtClean="0"/>
            </a:br>
            <a:r>
              <a:rPr lang="tt-RU" sz="6600" dirty="0" smtClean="0"/>
              <a:t>3+16=</a:t>
            </a:r>
            <a:br>
              <a:rPr lang="tt-RU" sz="6600" dirty="0" smtClean="0"/>
            </a:br>
            <a:r>
              <a:rPr lang="tt-RU" sz="6600" dirty="0" smtClean="0"/>
              <a:t>19-14=</a:t>
            </a:r>
            <a:br>
              <a:rPr lang="tt-RU" sz="6600" dirty="0" smtClean="0"/>
            </a:br>
            <a:r>
              <a:rPr lang="tt-RU" sz="6600" dirty="0" smtClean="0"/>
              <a:t>12+4+3=</a:t>
            </a:r>
            <a:br>
              <a:rPr lang="tt-RU" sz="6600" dirty="0" smtClean="0"/>
            </a:br>
            <a:r>
              <a:rPr lang="tt-RU" sz="6600" dirty="0" smtClean="0"/>
              <a:t>20-11+5=</a:t>
            </a:r>
            <a:endParaRPr lang="ru-R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Знакомство детей с геометрическими фигурами Мозаика с геометрическими фигур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5214974" cy="32861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214686"/>
            <a:ext cx="6215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 Circle     square    triangle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Скачать видео геометрические фигуры, Изучаем геометрические фигуры и их названия - Загрузи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7929618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6248" y="0"/>
            <a:ext cx="4857752" cy="193899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How many circles?..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How many squares?..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How many triangles?..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computerra.ru/upload/things/pes/pes1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24"/>
            <a:ext cx="2428892" cy="280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t1.gstatic.com/images?q=tbn:MsJRAlq5qbeRzM::&amp;t=1&amp;usg=__yLLBS5jazGo2rVBzK4YWI2hs-wc="/>
          <p:cNvPicPr>
            <a:picLocks noChangeAspect="1" noChangeArrowheads="1"/>
          </p:cNvPicPr>
          <p:nvPr/>
        </p:nvPicPr>
        <p:blipFill>
          <a:blip r:embed="rId5" r:link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500438"/>
            <a:ext cx="2500330" cy="27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571480"/>
            <a:ext cx="70723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Tom has got 12 dogs and 5 lions. How many toys has he got?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ttp://www.cs.iusb.edu/~danav/teach/i310/apple-full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37" t="6897" r="6358" b="3448"/>
          <a:stretch>
            <a:fillRect/>
          </a:stretch>
        </p:blipFill>
        <p:spPr bwMode="auto">
          <a:xfrm>
            <a:off x="2214546" y="4214818"/>
            <a:ext cx="2000264" cy="20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71810"/>
            <a:ext cx="1928794" cy="201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pels0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214686"/>
            <a:ext cx="1879583" cy="209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96" y="714357"/>
            <a:ext cx="77153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Lena and  </a:t>
            </a:r>
            <a:r>
              <a:rPr lang="en-US" sz="4400" dirty="0" err="1" smtClean="0"/>
              <a:t>Dima</a:t>
            </a:r>
            <a:r>
              <a:rPr lang="en-US" sz="4400" dirty="0" smtClean="0"/>
              <a:t> have  5 apples,</a:t>
            </a:r>
          </a:p>
          <a:p>
            <a:r>
              <a:rPr lang="en-US" sz="4400" dirty="0" smtClean="0"/>
              <a:t> 4 lemons and 7 oranges. How many fruits have they got? 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Физминутка - Картинка 6522/16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6286544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500166" y="714356"/>
            <a:ext cx="5143536" cy="1600438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en-US" sz="4400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Let’s have a rest!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товые презентации для - Мобильные игры: скачай и развлекайс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215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 smtClean="0"/>
              <a:t>     </a:t>
            </a:r>
            <a:r>
              <a:rPr lang="ru-RU" sz="4400" dirty="0" smtClean="0"/>
              <a:t>Если Оля сидит левее Тони, то, как сидит Тоня по отношению к Оле?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67335"/>
            <a:ext cx="64294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 smtClean="0"/>
              <a:t>     </a:t>
            </a:r>
            <a:r>
              <a:rPr lang="ru-RU" sz="4400" dirty="0" smtClean="0"/>
              <a:t>Батон разрезали на 5 частей. Сколько сделали разрезов?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111</Words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25</cp:revision>
  <dcterms:created xsi:type="dcterms:W3CDTF">2015-04-19T06:34:11Z</dcterms:created>
  <dcterms:modified xsi:type="dcterms:W3CDTF">2015-04-22T15:00:47Z</dcterms:modified>
</cp:coreProperties>
</file>