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56" r:id="rId4"/>
    <p:sldId id="257" r:id="rId5"/>
    <p:sldId id="258" r:id="rId6"/>
    <p:sldId id="259" r:id="rId7"/>
    <p:sldId id="274" r:id="rId8"/>
    <p:sldId id="260" r:id="rId9"/>
    <p:sldId id="275" r:id="rId10"/>
    <p:sldId id="261" r:id="rId11"/>
    <p:sldId id="262" r:id="rId12"/>
    <p:sldId id="276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3" r:id="rId21"/>
    <p:sldId id="277" r:id="rId22"/>
    <p:sldId id="271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83768" y="476673"/>
            <a:ext cx="6480720" cy="1741934"/>
          </a:xfrm>
        </p:spPr>
        <p:txBody>
          <a:bodyPr/>
          <a:lstStyle/>
          <a:p>
            <a:r>
              <a:rPr lang="ru-RU" dirty="0">
                <a:effectLst/>
              </a:rPr>
              <a:t>Международный день Земли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 descr="... &amp;ncy;&amp;iecy;&amp;ocy;&amp;bcy;&amp;khcy;&amp;ocy;&amp;dcy;&amp;icy;&amp;mcy;&amp;ocy; &amp;scy;&amp;ocy;&amp;dcy;&amp;iecy;&amp;jcy;&amp;scy;&amp;tcy;&amp;vcy;&amp;ocy;&amp;vcy;&amp;acy;&amp;tcy;&amp;softcy; &amp;gcy;&amp;acy;&amp;rcy;&amp;mcy;&amp;ocy;&amp;ncy;&amp;icy;&amp;icy; &amp;scy; &amp;pcy;&amp;rcy;&amp;icy;&amp;rcy;&amp;ocy;&amp;dcy;&amp;ocy;&amp;jcy; &amp;icy; &amp;pcy;&amp;lcy;&amp;acy;&amp;ncy;&amp;iecy;&amp;tcy;&amp;ocy;&amp;jcy; &amp;Zcy;&amp;iecy;&amp;mcy;&amp;lcy;&amp;yacy;... (&amp;Fcy;&amp;ocy;&amp;tcy;&amp;ocy;: Joel Calheiros, Shutterstock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905000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2492896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22 апреля, отмечается не просто большой, а поистине глобальный праздник — Международный день Матери-Земли (</a:t>
            </a:r>
            <a:r>
              <a:rPr lang="ru-RU" sz="2800" b="1" dirty="0" err="1">
                <a:solidFill>
                  <a:srgbClr val="FF0000"/>
                </a:solidFill>
              </a:rPr>
              <a:t>International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Mother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Earth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Day</a:t>
            </a:r>
            <a:r>
              <a:rPr lang="ru-RU" sz="2800" b="1" dirty="0">
                <a:solidFill>
                  <a:srgbClr val="FF0000"/>
                </a:solidFill>
              </a:rPr>
              <a:t>), проводимый под эгидой ООН, — день нашего общего уютного дома.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infoniac.ru/upload/medialibrary/f31/f31e030406c4839ed9ea97f8b0d56ba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514850" cy="25557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3140968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10. Около 100 тонн небольших метеоритов, в основном фрагментов пыли, заходит в атмосферу Земли каждый день.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11. Самый большой метеор, упавший на Землю не оставил кратера. Метеорит </a:t>
            </a:r>
            <a:r>
              <a:rPr lang="ru-RU" sz="2000" b="1" dirty="0" err="1">
                <a:solidFill>
                  <a:srgbClr val="002060"/>
                </a:solidFill>
              </a:rPr>
              <a:t>Хоба</a:t>
            </a:r>
            <a:r>
              <a:rPr lang="ru-RU" sz="2000" b="1" dirty="0">
                <a:solidFill>
                  <a:srgbClr val="002060"/>
                </a:solidFill>
              </a:rPr>
              <a:t> был плоским с обеих сторон и прошел через атмосферу, как камень сквозь воду. 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12. Линия </a:t>
            </a:r>
            <a:r>
              <a:rPr lang="ru-RU" sz="2000" b="1" dirty="0" err="1">
                <a:solidFill>
                  <a:srgbClr val="7030A0"/>
                </a:solidFill>
              </a:rPr>
              <a:t>Армстронга</a:t>
            </a:r>
            <a:r>
              <a:rPr lang="ru-RU" sz="2000" b="1" dirty="0">
                <a:solidFill>
                  <a:srgbClr val="7030A0"/>
                </a:solidFill>
              </a:rPr>
              <a:t> - 19 км - это высота, на которой необходимо надеть высотно-компенсирующий костюм. Без него жидкости начнут кипеть при температуре тела.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13. Озоновая дыра уменьшается. В 2012 году дыра в озоновом слое стала меньше, чем когда-либо за последние 10 лет. </a:t>
            </a:r>
          </a:p>
        </p:txBody>
      </p:sp>
    </p:spTree>
    <p:extLst>
      <p:ext uri="{BB962C8B-B14F-4D97-AF65-F5344CB8AC3E}">
        <p14:creationId xmlns:p14="http://schemas.microsoft.com/office/powerpoint/2010/main" val="25376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56992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14. В день на Землю ударяет 8,6 миллионов молний.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15. Цена атмосферы Земли составляет 4,3 септиллиона (септиллион – тысяча в пятой степени) долларов, на основании цены углекислого газа.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16. Динозавры могли существовать только благодаря тому, что на земле когда-то было намного больше кислорода. Пресмыкающиеся и земноводные уже не вырастают до таких огромных размеров. </a:t>
            </a:r>
          </a:p>
        </p:txBody>
      </p:sp>
      <p:pic>
        <p:nvPicPr>
          <p:cNvPr id="4098" name="Picture 2" descr="&amp;Rcy;&amp;Acy;&amp;Dcy;&amp;Ucy;&amp;Gcy;&amp;Acy;: &amp;Scy;&amp;iecy;&amp;gcy;&amp;ocy;&amp;dcy;&amp;ncy;&amp;yacy; &amp;Mcy;&amp;iecy;&amp;zhcy;&amp;dcy;&amp;ucy;&amp;ncy;&amp;acy;&amp;rcy;&amp;ocy;&amp;dcy;&amp;ncy;&amp;ycy;&amp;jcy; &amp;Dcy;&amp;iecy;&amp;ncy;&amp;softcy; &amp;Zcy;&amp;iecy;&amp;mcy;&amp;lcy;&amp;icy;. . &amp;Kcy; &amp;Pcy;&amp;Rcy;&amp;Ocy;&amp;IEcy;&amp;Kcy;&amp;Tcy;&amp;Ucy;&quot; &amp;YAcy;-&amp;gcy;&amp;rcy;&amp;acy;&amp;zhcy;&amp;dcy;&amp;acy;&amp;ncy;&amp;icy;&amp;ncy; &amp;Rcy;&amp;Ocy;&amp;Scy;&amp;Scy;&amp;Icy;&amp;I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3672883" cy="29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&amp;kcy;&amp;ocy;&amp;ncy;&amp;tcy;&amp;icy;&amp;ncy;&amp;iecy;&amp;ncy;&amp;tcy;&amp;acy;&amp;lcy;&amp;softcy;&amp;ncy;&amp;ocy; &amp;icy;&amp;zcy;&amp;ocy;&amp;bcy;&amp;rcy;&amp;acy;&amp;zhcy;&amp;iecy;&amp;ncy;&amp;icy;&amp;jcy;, &amp;scy;&amp;tcy;&amp;ocy;&amp;kcy;&amp;ocy;&amp;vcy;&amp;ycy;&amp;khcy; &amp;fcy;&amp;ocy;&amp;tcy;&amp;ocy;&amp;gcy;&amp;rcy;&amp;acy;&amp;fcy;&amp;icy;&amp;jcy; &amp;icy; &amp;icy;&amp;lcy;&amp;lcy;&amp;yucy;&amp;scy;&amp;tcy;&amp;rcy;&amp;acy;&amp;tscy;&amp;icy;&amp;jcy; Big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00075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3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infoniac.ru/upload/medialibrary/b0c/b0c0e6f944759a16909445b8385f7a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97548"/>
            <a:ext cx="3981450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2852936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17. 97 процентов воды на Земле является соленой, и всего 3 процента - пресной.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18. В Антарктиде столько же льда, сколько воды в Атлантическом океане. 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19. В одном литре морской воды содержится 13-я миллиардная грамма золота.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20. 99 процентов жизненного пространства на Земле представлено океанами.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21. Ежегодно ученые описывают 2000 новых морских видов. 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22. Около 1 миллиона видов живут в океанах Земли, из них две трети еще предстоит узнать. </a:t>
            </a:r>
          </a:p>
        </p:txBody>
      </p:sp>
    </p:spTree>
    <p:extLst>
      <p:ext uri="{BB962C8B-B14F-4D97-AF65-F5344CB8AC3E}">
        <p14:creationId xmlns:p14="http://schemas.microsoft.com/office/powerpoint/2010/main" val="5204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infoniac.ru/upload/medialibrary/288/288f05750c358c6caadb02b21a12a05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496" y="116632"/>
            <a:ext cx="4536504" cy="26301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2996952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23. Если бы всю воду на Земле свернули в шар, то диаметр шара составил бы 850 км. Это примерно равно размеру спутника Сатурна – </a:t>
            </a:r>
            <a:r>
              <a:rPr lang="ru-RU" sz="2000" b="1" dirty="0" err="1">
                <a:solidFill>
                  <a:srgbClr val="FF0000"/>
                </a:solidFill>
              </a:rPr>
              <a:t>Тефии</a:t>
            </a:r>
            <a:r>
              <a:rPr lang="ru-RU" sz="2000" b="1" dirty="0">
                <a:solidFill>
                  <a:srgbClr val="FF0000"/>
                </a:solidFill>
              </a:rPr>
              <a:t>.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24. 90 процентов мусора в мировых океанах составляют изделия из пластика. 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25. Ежегодно случается 8-12 несчастных случаев из-за акул, и около 100 миллионов акул убивается каждый год ради акульих плавников.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26. Около 90 процентов вулканической активности происходит в океанах. </a:t>
            </a:r>
          </a:p>
        </p:txBody>
      </p:sp>
    </p:spTree>
    <p:extLst>
      <p:ext uri="{BB962C8B-B14F-4D97-AF65-F5344CB8AC3E}">
        <p14:creationId xmlns:p14="http://schemas.microsoft.com/office/powerpoint/2010/main" val="3964576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0609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Под поверхностью Земли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infoniac.ru/upload/medialibrary/8e1/8e17296bb0df1c14b18cd0de27f58b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689" y="1268760"/>
            <a:ext cx="4905375" cy="31248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467783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27</a:t>
            </a:r>
            <a:r>
              <a:rPr lang="ru-RU" sz="2400" b="1" dirty="0">
                <a:solidFill>
                  <a:srgbClr val="FF0000"/>
                </a:solidFill>
              </a:rPr>
              <a:t>. Земля - это единственная планета в нашей Солнечной системе с тектоникой плит. Без этого углерод бы не потреблялся и не перерабатывался, что привело бы к перегреву Земли. </a:t>
            </a:r>
          </a:p>
        </p:txBody>
      </p:sp>
    </p:spTree>
    <p:extLst>
      <p:ext uri="{BB962C8B-B14F-4D97-AF65-F5344CB8AC3E}">
        <p14:creationId xmlns:p14="http://schemas.microsoft.com/office/powerpoint/2010/main" val="579343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21990"/>
            <a:ext cx="8568952" cy="2575361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30. Температура ядра Земли достигает 5500 градусов по Цельсию, то есть практически температуры на поверхности Солнца.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31. Глубина самой длиной скважины в коре Земли, сделанная в рамках проекта "Сахалин-1", составила 12,4 км.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32. На глубине 2,8 км были найдены бактерии. Они выжили, используя радиоактивность из урана, превращая воду в полезную энергию.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28. 99 процентов золота Земли находится в ее ядре. Этого достаточно чтобы сшить оболочку толщиной 50 см вокруг поверхности Земли.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29. В центре Земли находится твердый железный шар шириной 2400 км. Хотя он раскален добела, давление настолько сильное, что железо не может плавиться. </a:t>
            </a:r>
          </a:p>
        </p:txBody>
      </p:sp>
      <p:pic>
        <p:nvPicPr>
          <p:cNvPr id="5" name="Рисунок 4" descr="http://www.infoniac.ru/upload/medialibrary/f3b/f3b0049e83e753db9c2ad9707338a84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2592288" cy="1779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20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Суша Земли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www.infoniac.ru/upload/medialibrary/6c6/6c6da5a60960870b1c59c5e588481d37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27311"/>
            <a:ext cx="4446240" cy="26327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516793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33. В Туркменистане есть "Врата Ада" - газовый кратер Дарваза, который горит больше 40 лет.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501008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34. Ежегодно ветер п</a:t>
            </a:r>
            <a:r>
              <a:rPr lang="ru-RU" sz="2000" b="1" i="1" dirty="0">
                <a:solidFill>
                  <a:srgbClr val="FF0000"/>
                </a:solidFill>
              </a:rPr>
              <a:t>ер</a:t>
            </a:r>
            <a:r>
              <a:rPr lang="ru-RU" sz="2000" b="1" dirty="0">
                <a:solidFill>
                  <a:srgbClr val="FF0000"/>
                </a:solidFill>
              </a:rPr>
              <a:t>еносит около 40 миллионов тонн питательной пыли из Сахары в тропические леса Амазонки.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35. Самая высокая температура на Земле была зарегистрирована в 1922 году в городе Эль-</a:t>
            </a:r>
            <a:r>
              <a:rPr lang="ru-RU" sz="2000" b="1" dirty="0" err="1">
                <a:solidFill>
                  <a:srgbClr val="002060"/>
                </a:solidFill>
              </a:rPr>
              <a:t>Азизия</a:t>
            </a:r>
            <a:r>
              <a:rPr lang="ru-RU" sz="2000" b="1" dirty="0">
                <a:solidFill>
                  <a:srgbClr val="002060"/>
                </a:solidFill>
              </a:rPr>
              <a:t> в Ливии и составила 57,8 градусов по Цельсию. </a:t>
            </a:r>
          </a:p>
        </p:txBody>
      </p:sp>
    </p:spTree>
    <p:extLst>
      <p:ext uri="{BB962C8B-B14F-4D97-AF65-F5344CB8AC3E}">
        <p14:creationId xmlns:p14="http://schemas.microsoft.com/office/powerpoint/2010/main" val="3142066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428999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34. Ежегодно ветер переносит около 40 миллионов тонн питательной пыли из Сахары в тропические леса Амазонки.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35. Самая высокая температура на Земле была зарегистрирована в 1922 году в городе Эль-</a:t>
            </a:r>
            <a:r>
              <a:rPr lang="ru-RU" sz="2400" b="1" dirty="0" err="1">
                <a:solidFill>
                  <a:srgbClr val="002060"/>
                </a:solidFill>
              </a:rPr>
              <a:t>Азизия</a:t>
            </a:r>
            <a:r>
              <a:rPr lang="ru-RU" sz="2400" b="1" dirty="0">
                <a:solidFill>
                  <a:srgbClr val="002060"/>
                </a:solidFill>
              </a:rPr>
              <a:t> в Ливии и составила 57,8 градусов по Цельсию. </a:t>
            </a:r>
          </a:p>
        </p:txBody>
      </p:sp>
      <p:pic>
        <p:nvPicPr>
          <p:cNvPr id="1026" name="Picture 2" descr="@&amp;dcy;&amp;ncy;&amp;iecy;&amp;vcy;&amp;ncy;&amp;icy;&amp;kcy;&amp;icy; - &amp;Pcy;&amp;ucy;&amp;scy;&amp;tcy;&amp;acy;&amp;yacy; &amp;bcy;&amp;ocy;&amp;lcy;&amp;tcy;&amp;ocy;&amp;vcy;&amp;ncy;&amp;yacy; &amp;icy;&amp;lcy;&amp;icy; &amp;pcy;&amp;ocy;&amp;kcy;&amp;acy; &amp;iecy;&amp;scy;&amp;tcy;&amp;softcy; &amp;vcy;&amp;rcy;&amp;iecy;&amp;mcy;&amp;ya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920" y="303446"/>
            <a:ext cx="3334160" cy="290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964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475166"/>
            <a:ext cx="8147248" cy="26509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infoniac.ru/upload/medialibrary/d99/d99a8bc3a68e232270aafda9e57617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5" y="0"/>
            <a:ext cx="3816425" cy="26441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290478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36. Самая низкая температура была зарегистрирована в 1983 году на станции Восток в Антарктиде, и составила -89,2 градуса по Цельсию.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37. Возраст ископаемых бактерий, найденных в Австралии, составил 3,5 миллиона лет. Эта раньше, чем в атмосфере Земли появился кислород. 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38. Прошло уже 2 миллиона лет с тех пор, как в самом сухом месте на земле – Сухих долинах Антарктиды последний раз шел дождь. </a:t>
            </a:r>
          </a:p>
        </p:txBody>
      </p:sp>
    </p:spTree>
    <p:extLst>
      <p:ext uri="{BB962C8B-B14F-4D97-AF65-F5344CB8AC3E}">
        <p14:creationId xmlns:p14="http://schemas.microsoft.com/office/powerpoint/2010/main" val="192156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73448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был установлен на 63-й сессии Генеральной Ассамблеи ООН 22 апреля 2009 года (резолюция № A/RES/63/278, ее соавторами выступили более 50 государств-членов ООН) и отмечается, начиная с 2010 года, ежегодно 22 апреля. Председатель 63-й сессии Генеральной Ассамблеи Мигель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д'Эското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Брокман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заявил, что провозглашение в резолюции этого Международного дня является признанием того, что Земля и ее экосистемы являются нашим домом, обеспечивают человечеству жизнь, а также подтверждением обязательств, принятых на Конференции ООН по окружающей среде и развитию в Рио-де-Жанейро в 1992 году. Поэтому для достижения справедливого баланса между экономическими, социальными и экологическими потребностями нынешнего и будущих поколений необходимо содействовать гармонии с природой и планетой Земля.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Ncy;&amp;ocy;&amp;vcy;&amp;ocy;&amp;scy;&amp;t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6019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508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&amp;Scy;&amp;iecy;&amp;gcy;&amp;ocy;&amp;dcy;&amp;ncy;&amp;yacy; &amp;ocy;&amp;tcy;&amp;mcy;&amp;iecy;&amp;chcy;&amp;acy;&amp;iecy;&amp;tcy;&amp;scy;&amp;yacy; &amp;Dcy;&amp;iecy;&amp;ncy;&amp;softcy; &amp;Zcy;&amp;iecy;&amp;mcy;&amp;l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27" y="255644"/>
            <a:ext cx="3810858" cy="261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&amp;Pcy;&amp;iecy;&amp;rcy;&amp;scy;&amp;ocy;&amp;ncy;&amp;acy;&amp;lcy;&amp;softcy;&amp;ncy;&amp;ycy;&amp;jcy; &amp;scy;&amp;acy;&amp;jcy;&amp;tcy; - &amp;zcy;&amp;iecy;&amp;mcy;&amp;ncy;&amp;ocy;&amp;jcy; &amp;shcy;&amp;acy;&amp;r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5644"/>
            <a:ext cx="4077469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&amp;Mcy;&amp;iecy;&amp;tcy;&amp;iecy;&amp;ocy;&amp;rcy;&amp;ocy;&amp;lcy;&amp;ocy;&amp;gcy;&amp;icy;&amp;yacy; - 2013- &amp;gcy;&amp;ocy;&amp;dcy; &amp;ocy;&amp;khcy;&amp;rcy;&amp;acy;&amp;ncy;&amp;ycy; &amp;ocy;&amp;kcy;&amp;rcy;&amp;ucy;&amp;zhcy;&amp;acy;&amp;yucy;&amp;shchcy;&amp;iecy;&amp;jcy; &amp;scy;&amp;rcy;&amp;iecy;&amp;dcy;&amp;y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0" y="2895844"/>
            <a:ext cx="3810858" cy="32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08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39. Каждый год континенты Земли сдвигаются на 2 сантиметра.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40. Около 75 процентов видов животных на Земле могут исчезнуть через 300 лет.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628800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41. Каждый день на Земле рождается 200 000 людей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42. На нашей планете всего существовало 106 миллиардов людей.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43. К 2050 году население Земли составит 9,2 миллиарда человек. 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44. Каждую секунду на Земле умирает 2 человека.</a:t>
            </a:r>
          </a:p>
        </p:txBody>
      </p:sp>
      <p:pic>
        <p:nvPicPr>
          <p:cNvPr id="6146" name="Picture 2" descr="24 &amp;Tcy;&amp;Acy;&amp;Jcy;&amp;Ncy;&amp;Ycy; &amp;Pcy;&amp;Lcy;&amp;Acy;&amp;Ncy;&amp;IEcy;&amp;Tcy;&amp;Ycy; &amp;Zcy;&amp;IEcy;&amp;Mcy;&amp;L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2376264" cy="23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084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69160"/>
            <a:ext cx="7920879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22апреля – День Земли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23 &amp;icy;&amp;yucy;&amp;lcy;&amp;yacy; - &amp;Dcy;&amp;iecy;&amp;ncy;&amp;softcy; &amp;Zcy;&amp;iecy;&amp;mcy;&amp;lcy;&amp;icy;, &amp;Dcy;&amp;iecy;&amp;ncy;&amp;softcy; &amp;Dcy;&amp;acy;&amp;chcy;&amp;ncy;&amp;icy;&amp;kcy;&amp;acy;. . - &amp;Ucy;&amp;Rcy;&amp;TScy; &amp;Mcy;&amp;iecy;&amp;dcy;&amp;vcy;&amp;iecy;&amp;dcy;&amp;soft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48072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09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20688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Ежегодно </a:t>
            </a:r>
            <a:r>
              <a:rPr lang="ru-RU" sz="3200" b="1" dirty="0">
                <a:solidFill>
                  <a:srgbClr val="00B050"/>
                </a:solidFill>
              </a:rPr>
              <a:t>22 апреля </a:t>
            </a:r>
            <a:r>
              <a:rPr lang="ru-RU" sz="3200" b="1" dirty="0">
                <a:solidFill>
                  <a:srgbClr val="FF0000"/>
                </a:solidFill>
              </a:rPr>
              <a:t>празднуется </a:t>
            </a:r>
            <a:r>
              <a:rPr lang="ru-RU" sz="3200" b="1" dirty="0">
                <a:solidFill>
                  <a:srgbClr val="00B050"/>
                </a:solidFill>
              </a:rPr>
              <a:t>День Земли</a:t>
            </a:r>
            <a:r>
              <a:rPr lang="ru-RU" sz="3200" b="1" dirty="0">
                <a:solidFill>
                  <a:srgbClr val="FF0000"/>
                </a:solidFill>
              </a:rPr>
              <a:t>, когда люди со всего мира объединяются, чтобы задуматься о нашей удивительной планете и научиться защищать окружающую среду. </a:t>
            </a:r>
          </a:p>
        </p:txBody>
      </p:sp>
      <p:pic>
        <p:nvPicPr>
          <p:cNvPr id="2050" name="Picture 2" descr="&amp;Ncy;&amp;ocy;&amp;vcy;&amp;ocy;&amp;scy;&amp;tcy;&amp;icy; - SPARE-BELA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2952328" cy="308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982" y="3429000"/>
            <a:ext cx="3456384" cy="301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8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284984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Традиция отмечать </a:t>
            </a:r>
            <a:r>
              <a:rPr lang="ru-RU" sz="3200" b="1" i="1" dirty="0">
                <a:solidFill>
                  <a:srgbClr val="FF0000"/>
                </a:solidFill>
              </a:rPr>
              <a:t>Всемирный день Земли</a:t>
            </a:r>
            <a:r>
              <a:rPr lang="ru-RU" sz="3200" b="1" dirty="0">
                <a:solidFill>
                  <a:srgbClr val="FF0000"/>
                </a:solidFill>
              </a:rPr>
              <a:t> началась еще в 1970 году американским сенатором </a:t>
            </a:r>
            <a:r>
              <a:rPr lang="ru-RU" sz="3200" b="1" i="1" dirty="0" err="1">
                <a:solidFill>
                  <a:srgbClr val="FF0000"/>
                </a:solidFill>
              </a:rPr>
              <a:t>Гейлордов</a:t>
            </a:r>
            <a:r>
              <a:rPr lang="ru-RU" sz="3200" b="1" i="1" dirty="0">
                <a:solidFill>
                  <a:srgbClr val="FF0000"/>
                </a:solidFill>
              </a:rPr>
              <a:t> Нельсоном</a:t>
            </a:r>
            <a:r>
              <a:rPr lang="ru-RU" sz="3200" b="1" dirty="0">
                <a:solidFill>
                  <a:srgbClr val="FF0000"/>
                </a:solidFill>
              </a:rPr>
              <a:t> для того, чтобы поднять проблемы загрязнения воздуха, воды и почвы. </a:t>
            </a:r>
          </a:p>
        </p:txBody>
      </p:sp>
      <p:pic>
        <p:nvPicPr>
          <p:cNvPr id="3074" name="Picture 2" descr="&quot;&amp;vcy;&amp;iecy;&amp;scy;&amp;iecy;&amp;ncy;&amp;ncy;&amp;iecy;&amp;iecy; &amp;rcy;&amp;acy;&amp;vcy;&amp;ncy;&amp;ocy;&amp;dcy;&amp;iecy;&amp;ncy;&amp;scy;&amp;tcy;&amp;vcy;&amp;icy;&amp;iecy;&quot;. &amp;Ucy;&amp;scy;&amp;iukcy; &amp;ncy;&amp;ocy;&amp;vcy;&amp;icy;&amp;ncy;&amp;icy;, &amp;pcy;&amp;ocy;&amp;mcy;&amp;iukcy;&amp;chcy;&amp;iecy;&amp;ncy;&amp;iukcy; &quot;&amp;vcy;&amp;iecy;&amp;scy;&amp;iecy;&amp;ncy;&amp;ncy;&amp;iecy;&amp;iecy; &amp;rcy;&amp;acy;&amp;vcy;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80" y="332656"/>
            <a:ext cx="422904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551837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Символами Дня Земли являются греческая буква </a:t>
            </a:r>
            <a:r>
              <a:rPr lang="ru-RU" sz="3200" b="1" dirty="0" err="1">
                <a:solidFill>
                  <a:srgbClr val="FF0000"/>
                </a:solidFill>
              </a:rPr>
              <a:t>Тета</a:t>
            </a:r>
            <a:r>
              <a:rPr lang="ru-RU" sz="3200" b="1" dirty="0">
                <a:solidFill>
                  <a:srgbClr val="FF0000"/>
                </a:solidFill>
              </a:rPr>
              <a:t>, а также изображение нашей планеты, дерево, цветок или листья. Существует также и флаг Земли, представляющий собой снимок нашей планеты из космоса на синем фоне. </a:t>
            </a:r>
          </a:p>
        </p:txBody>
      </p:sp>
      <p:pic>
        <p:nvPicPr>
          <p:cNvPr id="5" name="Рисунок 4" descr="&amp;Dcy;&amp;iecy;&amp;ncy;&amp;softcy; &amp;Zcy;&amp;iecy;&amp;mcy;&amp;lcy;&amp;icy;: &amp;Ncy;&amp;iecy;&amp;vcy;&amp;iecy;&amp;rcy;&amp;ocy;&amp;yacy;&amp;tcy;&amp;ncy;&amp;ycy;&amp;iecy; &amp;fcy;&amp;acy;&amp;kcy;&amp;tcy;&amp;ycy; &amp;ocy; &amp;Zcy;&amp;iecy;&amp;mcy;&amp;l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51" y="162338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95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infoniac.ru/upload/medialibrary/b36/b36e4668ff6b6fe008d000642c3af84b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7474"/>
            <a:ext cx="5010150" cy="3311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3573016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sz="2000" b="1" dirty="0" smtClean="0">
                <a:solidFill>
                  <a:srgbClr val="FF0000"/>
                </a:solidFill>
              </a:rPr>
              <a:t>. Международная </a:t>
            </a:r>
            <a:r>
              <a:rPr lang="ru-RU" sz="2000" b="1" dirty="0">
                <a:solidFill>
                  <a:srgbClr val="FF0000"/>
                </a:solidFill>
              </a:rPr>
              <a:t>космическая станция (МКС) – является самым дорогим когда-либо сделанным объектом. Ее стоимость составляет 150 миллиардов долларов.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2. Животное тихоходка является самым выносливым животным на Земле и может провести в открытом космосе целых 10 дней. 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3. Человек может выжить в космосе без специального костюма 2 минуты.</a:t>
            </a:r>
          </a:p>
        </p:txBody>
      </p:sp>
    </p:spTree>
    <p:extLst>
      <p:ext uri="{BB962C8B-B14F-4D97-AF65-F5344CB8AC3E}">
        <p14:creationId xmlns:p14="http://schemas.microsoft.com/office/powerpoint/2010/main" val="32718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496943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>Все мы – </a:t>
            </a:r>
            <a:r>
              <a:rPr lang="ru-RU" sz="3600" dirty="0" smtClean="0">
                <a:solidFill>
                  <a:srgbClr val="002060"/>
                </a:solidFill>
              </a:rPr>
              <a:t>жители планеты </a:t>
            </a:r>
            <a:r>
              <a:rPr lang="ru-RU" sz="3600" dirty="0" smtClean="0">
                <a:solidFill>
                  <a:srgbClr val="002060"/>
                </a:solidFill>
              </a:rPr>
              <a:t>Земля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&amp;Vcy;&amp;scy;&amp;iecy; &amp;mcy;&amp;ycy; - &amp;zhcy;&amp;icy;&amp;tcy;&amp;iecy;&amp;lcy;&amp;icy; &amp;pcy;&amp;lcy;&amp;acy;&amp;ncy;&amp;iecy;&amp;tcy;&amp;ycy; &amp;Zcy;&amp;iecy;&amp;mcy;&amp;lcy;&amp;yacy; - &amp;Fcy;&amp;ocy;&amp;tcy;&amp;ocy; 8769/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01" y="188640"/>
            <a:ext cx="625792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7347"/>
            <a:ext cx="83529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4. </a:t>
            </a:r>
            <a:r>
              <a:rPr lang="ru-RU" sz="2400" b="1" dirty="0">
                <a:solidFill>
                  <a:srgbClr val="FF0000"/>
                </a:solidFill>
              </a:rPr>
              <a:t>В сутках не 24 часа, а 23 часа, 56 минут и 4 секунды. Это время вращения нашей планеты вокруг собственной оси и называется "звездные сутки".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5. Земля более гладкая, чем шар от боулинга. Высокие горы и океанские впадины составляют всего 1/5000 от окружности Земли. 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6. Загрязнение воздуха в Китае видно из космоса, в то время как Великая китайская стена не видна.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7. Самое дальнее расстояние, с которого была сделана фотография Земли, составило 6 миллиардов километров. Это фото известно как "</a:t>
            </a:r>
            <a:r>
              <a:rPr lang="ru-RU" sz="2400" b="1" dirty="0" err="1">
                <a:solidFill>
                  <a:srgbClr val="FF0000"/>
                </a:solidFill>
              </a:rPr>
              <a:t>Pale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Blue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Dot</a:t>
            </a:r>
            <a:r>
              <a:rPr lang="ru-RU" sz="2400" b="1" dirty="0">
                <a:solidFill>
                  <a:srgbClr val="FF0000"/>
                </a:solidFill>
              </a:rPr>
              <a:t>" ("бледная голубая точка")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8. С начала запуска первого искусственного спутника Земли "Спутник-1" в 1957 году, на орбиту было выпущено больше 38 000 объектов, созданных человеком. 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9. Согласно НАСА, в среднем ежедневно на Землю возвращается один кусок космического мусора. </a:t>
            </a:r>
          </a:p>
        </p:txBody>
      </p:sp>
    </p:spTree>
    <p:extLst>
      <p:ext uri="{BB962C8B-B14F-4D97-AF65-F5344CB8AC3E}">
        <p14:creationId xmlns:p14="http://schemas.microsoft.com/office/powerpoint/2010/main" val="19035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&amp;Tcy;&amp;iecy;&amp;mcy;&amp;pcy;&amp;ycy; &amp;scy;&amp;acy;&amp;mcy;&amp;ocy;&amp;vcy;&amp;ocy;&amp;scy;&amp;scy;&amp;tcy;&amp;acy;&amp;ncy;&amp;ocy;&amp;vcy;&amp;lcy;&amp;iecy;&amp;ncy;&amp;icy;&amp;yacy; &amp;Zcy;&amp;iecy;&amp;mcy;&amp;lcy;&amp;icy; &amp;ucy;&amp;dcy;&amp;icy;&amp;vcy;&amp;icy;&amp;lcy;&amp;icy; &amp;ucy;&amp;chcy;&amp;iecy;&amp;ncy;&amp;ycy;&amp;khcy; Pozitivchik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amp;gcy;&amp;iecy;&amp;ocy;&amp;fcy;&amp;icy;&amp;zcy;&amp;icy;&amp;kcy;&amp;acy; &amp;Fcy;&amp;icy;&amp;zcy;&amp;icy;&amp;chcy;&amp;iecy;&amp;scy;&amp;kcy;&amp;acy;&amp;yacy; &amp;kcy;&amp;acy;&amp;rcy;&amp;tcy;&amp;icy;&amp;ncy;&amp;acy; &amp;mcy;&amp;icy;&amp;r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13" y="1700808"/>
            <a:ext cx="4684787" cy="468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</TotalTime>
  <Words>1186</Words>
  <Application>Microsoft Office PowerPoint</Application>
  <PresentationFormat>Экран (4:3)</PresentationFormat>
  <Paragraphs>56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Международный день Земли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 мы – жители планеты Земля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 поверхностью Земли</vt:lpstr>
      <vt:lpstr>Презентация PowerPoint</vt:lpstr>
      <vt:lpstr>Суша Земли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22апреля – День Земли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Natalya</dc:creator>
  <cp:lastModifiedBy>Natalya</cp:lastModifiedBy>
  <cp:revision>11</cp:revision>
  <dcterms:created xsi:type="dcterms:W3CDTF">2015-04-20T04:30:57Z</dcterms:created>
  <dcterms:modified xsi:type="dcterms:W3CDTF">2015-04-22T03:23:04Z</dcterms:modified>
</cp:coreProperties>
</file>