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29AD-6436-4094-B933-FAAF10737EA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74C3-F63C-45D7-ACD9-D79A7A114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4000" t="-2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 велой шубк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0688"/>
            <a:ext cx="5868144" cy="59766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Tm="10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а дети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3887788" cy="5111750"/>
          </a:xfrm>
          <a:effectLst>
            <a:softEdge rad="317500"/>
          </a:effectLst>
        </p:spPr>
      </p:pic>
      <p:pic>
        <p:nvPicPr>
          <p:cNvPr id="1027" name="Picture 3" descr="E:\Documents and Settings\lena\Рабочий стол\Фото из альбомов\ЗИМНЯЯ ПРОГУЛКА.2jp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40768"/>
            <a:ext cx="3673028" cy="51847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ocuments and Settings\lena\Рабочий стол\ЗИМА(П)\13д. Солнце 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825" y="1989138"/>
            <a:ext cx="4321175" cy="4608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0" name="Picture 2" descr="E:\Documents and Settings\lena\Рабочий стол\Фото из альбомов\ЗИМА\зима синичка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250"/>
            <a:ext cx="4464050" cy="43195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lena\Рабочий стол\ЗИМА(П)\12я. Солнце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25525"/>
            <a:ext cx="4500562" cy="58324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E:\Documents and Settings\lena\Рабочий стол\ЗИМА(П)\49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65638" cy="53562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6000" t="-8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Documents and Settings\lena\Рабочий стол\Фото из альбомов\ЗИМА\НОВОГОДНЯЯ ЁЛКА.2jp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349500"/>
            <a:ext cx="4498975" cy="43195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E:\Documents and Settings\lena\Рабочий стол\Фото из альбомов\ЗИМА\ДЕД МОРОЗ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5175"/>
            <a:ext cx="4464050" cy="42211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99</cp:revision>
  <dcterms:created xsi:type="dcterms:W3CDTF">2011-12-11T17:18:36Z</dcterms:created>
  <dcterms:modified xsi:type="dcterms:W3CDTF">2012-01-24T17:08:26Z</dcterms:modified>
</cp:coreProperties>
</file>