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smtClean="0">
                <a:ln>
                  <a:solidFill>
                    <a:srgbClr val="FF33CC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З И М А</a:t>
            </a:r>
            <a:endParaRPr lang="ru-RU" sz="8800" dirty="0">
              <a:ln>
                <a:solidFill>
                  <a:srgbClr val="FF33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" name="Содержимое 6" descr="Зим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73383" y="1847345"/>
            <a:ext cx="2797233" cy="4031673"/>
          </a:xfrm>
          <a:prstGeom prst="flowChartAlternateProcess">
            <a:avLst/>
          </a:prstGeom>
          <a:ln w="76200">
            <a:solidFill>
              <a:srgbClr val="FF66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Содержимое 6" descr="З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44824"/>
            <a:ext cx="2797233" cy="4031673"/>
          </a:xfrm>
          <a:prstGeom prst="flowChartAlternateProcess">
            <a:avLst/>
          </a:prstGeom>
          <a:ln w="76200">
            <a:solidFill>
              <a:srgbClr val="FF66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белой шубке снежной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 нам пришла зима,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зимняя дорога инер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3" descr="зимняя дорога ине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556792"/>
            <a:ext cx="6034617" cy="45259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Содержимое 3" descr="зимняя дорога ине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6034617" cy="45259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Содержимое 3" descr="зимняя дорога ине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6048" y="1637184"/>
            <a:ext cx="6034617" cy="452596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10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Красит щёчки нежно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каждому она.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зима дет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39086" y="1600200"/>
            <a:ext cx="3760906" cy="4925144"/>
          </a:xfrm>
          <a:effectLst>
            <a:softEdge rad="317500"/>
          </a:effectLst>
        </p:spPr>
      </p:pic>
      <p:pic>
        <p:nvPicPr>
          <p:cNvPr id="1027" name="Picture 3" descr="E:\Documents and Settings\lena\Рабочий стол\Фото из альбомов\ЗИМНЯЯ ПРОГУЛКА.2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0032" y="1700808"/>
            <a:ext cx="3672408" cy="48965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декабре крепчают,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злятся холода.</a:t>
            </a:r>
            <a:endParaRPr lang="ru-RU" b="1" dirty="0"/>
          </a:p>
        </p:txBody>
      </p:sp>
      <p:pic>
        <p:nvPicPr>
          <p:cNvPr id="7170" name="Picture 2" descr="E:\Documents and Settings\lena\Рабочий стол\Фото из альбомов\ЗИМА\зима синичк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464496" cy="43204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E:\Documents and Settings\lena\Рабочий стол\ЗИМА(П)\13д. Солнце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88024" y="1988840"/>
            <a:ext cx="3960738" cy="45259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Устали не знает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матушка-зима.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5" name="Picture 3" descr="E:\Documents and Settings\lena\Рабочий стол\ЗИМА(П)\49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3778200" cy="49251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E:\Documents and Settings\lena\Рабочий стол\ЗИМА(П)\12я. Солнц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00200"/>
            <a:ext cx="4032448" cy="49971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18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 И М А</vt:lpstr>
      <vt:lpstr>В белой шубке снежной к нам пришла зима,</vt:lpstr>
      <vt:lpstr>Красит щёчки нежно каждому она.</vt:lpstr>
      <vt:lpstr>В декабре крепчают,  злятся холода.</vt:lpstr>
      <vt:lpstr>Устали не знает  матушка-зима.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97</cp:revision>
  <dcterms:created xsi:type="dcterms:W3CDTF">2011-12-11T17:18:36Z</dcterms:created>
  <dcterms:modified xsi:type="dcterms:W3CDTF">2012-01-24T17:03:39Z</dcterms:modified>
</cp:coreProperties>
</file>