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3" r:id="rId2"/>
    <p:sldId id="257" r:id="rId3"/>
    <p:sldId id="256" r:id="rId4"/>
    <p:sldId id="259" r:id="rId5"/>
    <p:sldId id="262" r:id="rId6"/>
    <p:sldId id="260" r:id="rId7"/>
    <p:sldId id="261" r:id="rId8"/>
    <p:sldId id="265" r:id="rId9"/>
    <p:sldId id="264" r:id="rId10"/>
    <p:sldId id="263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9" r:id="rId21"/>
    <p:sldId id="278" r:id="rId22"/>
    <p:sldId id="277" r:id="rId23"/>
    <p:sldId id="276" r:id="rId24"/>
    <p:sldId id="280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9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5617E-FFF1-4CB9-A3C7-E85B07931DFF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53C6D-0A87-4322-8ADC-42EE0D7A5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67D3-CE15-4098-850F-F58332BC0A78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BE0B5-712B-4626-858B-88E4EBCE5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E0B5-712B-4626-858B-88E4EBCE55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asha\Documents\&#1055;&#1088;&#1086;&#1077;&#1082;&#1090;&#1099;\Pesnya_iz_k_f_-_Esli_vy_ne_tak_uzh_boites_Kocsheya..._(iPlayer.fm).mp3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?hl=ru&amp;tab=wi" TargetMode="External"/><Relationship Id="rId7" Type="http://schemas.openxmlformats.org/officeDocument/2006/relationships/hyperlink" Target="http://yandex.ru/clck/jsredir?from=yandex.ru;yandsearch;web;;/web/item/urlnav,pos,p0,source,web,url,p0&amp;text=%D0%B8%D0%BB%D0%BB%D1%8E%D1%81%D1%82%D1%80%D0%B0%D1%86%D0%B8%D1%8F%20%D0%BA%20%D1%81%D0%BA%D0%B0%D0%B7%D0%BA%D0%B5%20%D0%BA%D0%BE%D0%BD%D1%91%D0%BA%20%D0%B3%D0%BE%D1%80%D0%B1%D1%83%D0%BD%D0%BE%D0%BA&amp;uuid=&amp;state=AiuY0DBWFJ4ePaEse6rgeKdnI0e4oXuRYo0IEhrXr7w0L24O5Xv8RnUVwmxyeTliQI-KbE6oCBUknbKlp5ij7_I7CZdp5VslaP0AV-4DrA2p1Wg-R2oofBL3lHFlfEAf-3b6b0BdN-EcCPZYYqfTkqyPtNniq7tnsDj0jHENZjskq1HRjp2OhtC7SqW2oliU6mgRUATnvDpNdWgLXTKXNpn8XxdM1m4gAgYgUOi4COs1jSSKaf0UP5ZlNLKPl-gKfdH6V0OThim7SRRmYPJq5S25mrTh7A250splOdycnaTrugnmhDx_llrvEA-LqHrHz6iipjRZSswaWCy15rCvww&amp;data=UlNrNmk5WktYejR0eWJFYk1LdmtxbWg4V3VrcVZRaW5EV1VmUmZ2MkxfYVBqNUFadUkwSnpDczJnaEtLdXJoWk1FZGlLWk9feUlmQ2ptaUM0VUpkY2ZfczA1TWpia3g2Tndlb3h3S3R1LU0&amp;b64e=2&amp;sign=e24164116a6b740447db0f631a62d403&amp;keyno=0&amp;l10n=ru&amp;mc=5.190494650750186" TargetMode="External"/><Relationship Id="rId2" Type="http://schemas.openxmlformats.org/officeDocument/2006/relationships/hyperlink" Target="http://ppt4we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?lr=213&amp;source=wiz" TargetMode="External"/><Relationship Id="rId5" Type="http://schemas.openxmlformats.org/officeDocument/2006/relationships/hyperlink" Target="http://iplayer.fm/&#1055;&#1077;&#1089;&#1085;&#1103;" TargetMode="External"/><Relationship Id="rId4" Type="http://schemas.openxmlformats.org/officeDocument/2006/relationships/hyperlink" Target="http://pictures.ucoz.ru/photo/animirovannyj_ryzhij_kot_kot_uchjonyj/2-0-113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Герасимова Наталья Анатольевна</a:t>
            </a:r>
          </a:p>
          <a:p>
            <a:pPr>
              <a:buNone/>
            </a:pPr>
            <a:r>
              <a:rPr lang="ru-RU" sz="2000" dirty="0" smtClean="0"/>
              <a:t>      Учитель начальных классов МОУ-СОШ   с. Марфино Аткарского района Саратовской области</a:t>
            </a:r>
          </a:p>
          <a:p>
            <a:pPr>
              <a:buNone/>
            </a:pPr>
            <a:r>
              <a:rPr lang="ru-RU" sz="2000" dirty="0" smtClean="0"/>
              <a:t>      Презентация внеклассного мероприятия ( конкурс) по литературному чтению </a:t>
            </a:r>
          </a:p>
          <a:p>
            <a:pPr>
              <a:buNone/>
            </a:pPr>
            <a:r>
              <a:rPr lang="ru-RU" sz="2000" dirty="0" smtClean="0"/>
              <a:t>      «Сказка, мы тебя знаем!»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Т</a:t>
            </a:r>
            <a:r>
              <a:rPr lang="ru-RU" sz="2000" b="1" i="1" dirty="0" smtClean="0"/>
              <a:t>равка зеленеет, солнышко блестит, а в наших королевских лесах распускаются весенние цветы.</a:t>
            </a:r>
          </a:p>
          <a:p>
            <a:endParaRPr lang="ru-RU" dirty="0"/>
          </a:p>
        </p:txBody>
      </p:sp>
      <p:pic>
        <p:nvPicPr>
          <p:cNvPr id="1026" name="Picture 2" descr="E:\фото\Pictures\0046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8604"/>
            <a:ext cx="4500593" cy="50720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5691157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( Королевский указ – С.Я.Маршак «Двенадцать месяцев»)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41834"/>
          </a:xfrm>
        </p:spPr>
        <p:txBody>
          <a:bodyPr>
            <a:noAutofit/>
          </a:bodyPr>
          <a:lstStyle/>
          <a:p>
            <a:r>
              <a:rPr lang="ru-RU" i="1" dirty="0" smtClean="0"/>
              <a:t>В нашем городе строится замечательный дом. Высота его – десять этажей. Ширина – пятьдесят шагов. Длина – тоже. На стройке работают десять крокодилов, десять жирафов, десять обезьян и десять круглых отличников.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072074"/>
            <a:ext cx="3008313" cy="1054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фото\Pictures\9314377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9674" y="285728"/>
            <a:ext cx="5037167" cy="5214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3786182" y="5633023"/>
            <a:ext cx="50006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( Корреспондент в газете – Э.Н.Успенский «Крокодил Гена и его друзья»)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142852"/>
            <a:ext cx="2971792" cy="235745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err="1" smtClean="0">
                <a:solidFill>
                  <a:srgbClr val="0070C0"/>
                </a:solidFill>
              </a:rPr>
              <a:t>Кункурс</a:t>
            </a:r>
            <a:r>
              <a:rPr lang="ru-RU" sz="2400" i="1" dirty="0" smtClean="0">
                <a:solidFill>
                  <a:srgbClr val="0070C0"/>
                </a:solidFill>
              </a:rPr>
              <a:t> 4.</a:t>
            </a: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</a:rPr>
              <a:t>Конкурс сказочных певцов.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У</a:t>
            </a:r>
            <a:r>
              <a:rPr lang="ru-RU" sz="1400" dirty="0" smtClean="0"/>
              <a:t>знайте по песне героя сказки, её автора и название.</a:t>
            </a:r>
            <a:br>
              <a:rPr lang="ru-RU" sz="1400" dirty="0" smtClean="0"/>
            </a:b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/>
          <a:p>
            <a:r>
              <a:rPr lang="ru-RU" sz="2000" b="1" i="1" dirty="0" smtClean="0"/>
              <a:t>Я от бабушки ушел,</a:t>
            </a:r>
          </a:p>
          <a:p>
            <a:r>
              <a:rPr lang="ru-RU" sz="2000" b="1" i="1" dirty="0" smtClean="0"/>
              <a:t>Я от дедушки ушел,</a:t>
            </a:r>
          </a:p>
          <a:p>
            <a:r>
              <a:rPr lang="ru-RU" sz="2000" b="1" i="1" dirty="0" smtClean="0"/>
              <a:t>Я от зайца ушел,</a:t>
            </a:r>
          </a:p>
          <a:p>
            <a:r>
              <a:rPr lang="ru-RU" sz="2000" b="1" i="1" dirty="0" smtClean="0"/>
              <a:t>Я от волка ушел,</a:t>
            </a:r>
          </a:p>
          <a:p>
            <a:r>
              <a:rPr lang="ru-RU" sz="2000" b="1" i="1" dirty="0" smtClean="0"/>
              <a:t>А от тебя, медведь, и подавно уйду!</a:t>
            </a:r>
          </a:p>
          <a:p>
            <a:endParaRPr lang="ru-RU" dirty="0"/>
          </a:p>
        </p:txBody>
      </p:sp>
      <p:pic>
        <p:nvPicPr>
          <p:cNvPr id="3073" name="Picture 1" descr="E:\фото\Pictures\1285654765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9675" y="484981"/>
            <a:ext cx="4762500" cy="494428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14744" y="5460326"/>
            <a:ext cx="4786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( Колобок – рус. нар. сказка «Колобок»)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3008313" cy="58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txBody>
          <a:bodyPr/>
          <a:lstStyle/>
          <a:p>
            <a:r>
              <a:rPr lang="ru-RU" sz="2000" b="1" i="1" dirty="0" err="1" smtClean="0">
                <a:solidFill>
                  <a:srgbClr val="7030A0"/>
                </a:solidFill>
              </a:rPr>
              <a:t>К</a:t>
            </a:r>
            <a:r>
              <a:rPr lang="ru-RU" sz="2000" b="1" i="1" dirty="0" err="1" smtClean="0"/>
              <a:t>озлятушки</a:t>
            </a:r>
            <a:r>
              <a:rPr lang="ru-RU" sz="2000" b="1" i="1" dirty="0" smtClean="0"/>
              <a:t>, ребятушки!</a:t>
            </a:r>
          </a:p>
          <a:p>
            <a:r>
              <a:rPr lang="ru-RU" sz="2000" b="1" i="1" dirty="0" smtClean="0"/>
              <a:t>Отопритесь, отворитесь!</a:t>
            </a:r>
          </a:p>
          <a:p>
            <a:r>
              <a:rPr lang="ru-RU" sz="2000" b="1" i="1" dirty="0" smtClean="0"/>
              <a:t>А я, коза, во бору была,</a:t>
            </a:r>
          </a:p>
          <a:p>
            <a:r>
              <a:rPr lang="ru-RU" sz="2000" b="1" i="1" dirty="0" smtClean="0"/>
              <a:t>Ела траву шелковую,</a:t>
            </a:r>
          </a:p>
          <a:p>
            <a:r>
              <a:rPr lang="ru-RU" sz="2000" b="1" i="1" dirty="0" smtClean="0"/>
              <a:t>Пила воду студеную.</a:t>
            </a:r>
          </a:p>
          <a:p>
            <a:endParaRPr lang="ru-RU" dirty="0"/>
          </a:p>
        </p:txBody>
      </p:sp>
      <p:pic>
        <p:nvPicPr>
          <p:cNvPr id="4097" name="Picture 1" descr="E:\фото\Pictures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6220"/>
            <a:ext cx="5043494" cy="52244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9058" y="5643578"/>
            <a:ext cx="4643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( Коза – рус. нар. сказки «Волк и семеро козлят»)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П</a:t>
            </a:r>
            <a:r>
              <a:rPr lang="ru-RU" sz="2000" b="1" i="1" dirty="0" smtClean="0"/>
              <a:t>тичка польку танцевала</a:t>
            </a:r>
          </a:p>
          <a:p>
            <a:r>
              <a:rPr lang="ru-RU" sz="2000" b="1" i="1" dirty="0" smtClean="0"/>
              <a:t>На лужайке в ранний час.</a:t>
            </a:r>
          </a:p>
          <a:p>
            <a:r>
              <a:rPr lang="ru-RU" sz="2000" b="1" i="1" dirty="0" smtClean="0"/>
              <a:t>Хвост налево, нос направо –</a:t>
            </a:r>
          </a:p>
          <a:p>
            <a:r>
              <a:rPr lang="ru-RU" sz="2000" b="1" i="1" dirty="0" smtClean="0"/>
              <a:t>Это полька Карабас.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E:\фото\Pictures\17f2d767c8f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85729"/>
            <a:ext cx="5111750" cy="48028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43306" y="5143512"/>
            <a:ext cx="5072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( Куклы в театре Карабаса - А.Н.Толстой «Золотой ключик, или Приключения Буратино»)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3050"/>
            <a:ext cx="3322669" cy="15128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Конкурс 5.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«На сказочном обеде.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К</a:t>
            </a:r>
            <a:r>
              <a:rPr lang="ru-RU" sz="1400" dirty="0" smtClean="0"/>
              <a:t>то кого и в какой сказке так угощает? Кто придумал сказочный пир-обед?</a:t>
            </a:r>
            <a:br>
              <a:rPr lang="ru-RU" sz="1400" dirty="0" smtClean="0"/>
            </a:b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3008313" cy="4554551"/>
          </a:xfrm>
        </p:spPr>
        <p:txBody>
          <a:bodyPr/>
          <a:lstStyle/>
          <a:p>
            <a:r>
              <a:rPr lang="ru-RU" sz="2000" b="1" i="1" dirty="0" smtClean="0"/>
              <a:t>Наварила манной каши и размазала по тарелке: - Не обессудь, куманек,    </a:t>
            </a:r>
          </a:p>
          <a:p>
            <a:r>
              <a:rPr lang="ru-RU" sz="2000" b="1" i="1" dirty="0" smtClean="0"/>
              <a:t>          больше потчевать              </a:t>
            </a:r>
          </a:p>
          <a:p>
            <a:r>
              <a:rPr lang="ru-RU" sz="2000" b="1" i="1" dirty="0" smtClean="0"/>
              <a:t>                             нечем!</a:t>
            </a:r>
          </a:p>
          <a:p>
            <a:endParaRPr lang="ru-RU" dirty="0"/>
          </a:p>
        </p:txBody>
      </p:sp>
      <p:pic>
        <p:nvPicPr>
          <p:cNvPr id="30722" name="Picture 2" descr="E:\фото\Pictures\1257992707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00043"/>
            <a:ext cx="5286412" cy="42569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868" y="4929198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</a:rPr>
              <a:t>( Лиса – Журавля – рус. нар. сказке «Лиса и журавль»)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- Съешь моего ржаного пирожка.</a:t>
            </a:r>
          </a:p>
          <a:p>
            <a:r>
              <a:rPr lang="ru-RU" sz="2000" b="1" i="1" dirty="0" smtClean="0"/>
              <a:t>- Не стану я ржаной пирог есть!..</a:t>
            </a:r>
          </a:p>
          <a:p>
            <a:endParaRPr lang="ru-RU" sz="2000" b="1" i="1" dirty="0"/>
          </a:p>
        </p:txBody>
      </p:sp>
      <p:pic>
        <p:nvPicPr>
          <p:cNvPr id="31746" name="Picture 2" descr="E:\фото\Pictures\image_25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85728"/>
            <a:ext cx="5143535" cy="45720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43306" y="5214950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( Печка – девочку – рус. нар. сказка «Гуси-лебеди»)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008313" cy="5697559"/>
          </a:xfrm>
        </p:spPr>
        <p:txBody>
          <a:bodyPr/>
          <a:lstStyle/>
          <a:p>
            <a:r>
              <a:rPr lang="ru-RU" sz="2000" b="1" i="1" dirty="0" smtClean="0"/>
              <a:t>Усадили в уголок,</a:t>
            </a:r>
          </a:p>
          <a:p>
            <a:r>
              <a:rPr lang="ru-RU" sz="2000" b="1" i="1" dirty="0" smtClean="0"/>
              <a:t>Подносили пирожок,</a:t>
            </a:r>
          </a:p>
          <a:p>
            <a:r>
              <a:rPr lang="ru-RU" sz="2000" b="1" i="1" dirty="0" smtClean="0"/>
              <a:t>Рюмку </a:t>
            </a:r>
            <a:r>
              <a:rPr lang="ru-RU" sz="2000" b="1" i="1" dirty="0" err="1" smtClean="0"/>
              <a:t>полну</a:t>
            </a:r>
            <a:r>
              <a:rPr lang="ru-RU" sz="2000" b="1" i="1" dirty="0" smtClean="0"/>
              <a:t> наливали,</a:t>
            </a:r>
          </a:p>
          <a:p>
            <a:r>
              <a:rPr lang="ru-RU" sz="2000" b="1" i="1" dirty="0" smtClean="0"/>
              <a:t>На подносе подавали.</a:t>
            </a:r>
          </a:p>
          <a:p>
            <a:endParaRPr lang="ru-RU" dirty="0"/>
          </a:p>
        </p:txBody>
      </p:sp>
      <p:pic>
        <p:nvPicPr>
          <p:cNvPr id="32770" name="Picture 2" descr="E:\фото\Pictures\clip_image009[4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357166"/>
            <a:ext cx="5111750" cy="47593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868" y="5072074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( Семь богатырей – Царевну – А.С.Пушкин «Сказка о мертвой царевне и о семи богатырях» )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70C0"/>
                </a:solidFill>
              </a:rPr>
              <a:t>Конкурс 6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7030A0"/>
                </a:solidFill>
              </a:rPr>
              <a:t>«Сказочные адреса»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7030A0"/>
                </a:solidFill>
              </a:rPr>
              <a:t>К</a:t>
            </a:r>
            <a:r>
              <a:rPr lang="ru-RU" sz="1600" dirty="0" smtClean="0"/>
              <a:t>то и в какой сказке живет по этому адресу?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i="1" dirty="0" smtClean="0"/>
              <a:t>Перед ним изба со                    </a:t>
            </a:r>
          </a:p>
          <a:p>
            <a:r>
              <a:rPr lang="ru-RU" sz="2000" b="1" i="1" dirty="0" smtClean="0"/>
              <a:t>                          светелкой,</a:t>
            </a:r>
          </a:p>
          <a:p>
            <a:r>
              <a:rPr lang="ru-RU" sz="2000" b="1" i="1" dirty="0" smtClean="0"/>
              <a:t>С кирпичною беленою               </a:t>
            </a:r>
          </a:p>
          <a:p>
            <a:r>
              <a:rPr lang="ru-RU" sz="2000" b="1" i="1" dirty="0" smtClean="0"/>
              <a:t>                              трубою,</a:t>
            </a:r>
          </a:p>
          <a:p>
            <a:r>
              <a:rPr lang="ru-RU" sz="2000" b="1" i="1" dirty="0" smtClean="0"/>
              <a:t>С дубовыми, тесовыми                </a:t>
            </a:r>
          </a:p>
          <a:p>
            <a:r>
              <a:rPr lang="ru-RU" sz="2000" b="1" i="1" dirty="0" smtClean="0"/>
              <a:t>                           воротами.</a:t>
            </a:r>
          </a:p>
          <a:p>
            <a:endParaRPr lang="ru-RU" dirty="0"/>
          </a:p>
        </p:txBody>
      </p:sp>
      <p:pic>
        <p:nvPicPr>
          <p:cNvPr id="3074" name="Picture 2" descr="E:\фото\Pictures\Z_GFish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3" y="273051"/>
            <a:ext cx="5000660" cy="501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6182" y="5500702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 smtClean="0">
                <a:solidFill>
                  <a:srgbClr val="00B050"/>
                </a:solidFill>
              </a:rPr>
              <a:t>( Изба старухи – А.С.Пушкин «Сказка о рыбаке и рыбке»)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r>
              <a:rPr lang="ru-RU" sz="2000" b="1" i="1" dirty="0" smtClean="0"/>
              <a:t>Остров на море лежит,</a:t>
            </a:r>
          </a:p>
          <a:p>
            <a:r>
              <a:rPr lang="ru-RU" sz="2000" b="1" i="1" dirty="0" smtClean="0"/>
              <a:t>Град на острове стоит</a:t>
            </a:r>
          </a:p>
          <a:p>
            <a:r>
              <a:rPr lang="ru-RU" sz="2000" b="1" i="1" dirty="0" smtClean="0"/>
              <a:t>С златоглавыми церквами,</a:t>
            </a:r>
          </a:p>
          <a:p>
            <a:r>
              <a:rPr lang="ru-RU" sz="2000" b="1" i="1" dirty="0" smtClean="0"/>
              <a:t>С теремами и садами;</a:t>
            </a:r>
          </a:p>
          <a:p>
            <a:r>
              <a:rPr lang="ru-RU" sz="2000" b="1" i="1" dirty="0" smtClean="0"/>
              <a:t>Ель растёт перед дворцом…</a:t>
            </a:r>
          </a:p>
          <a:p>
            <a:endParaRPr lang="ru-RU" dirty="0"/>
          </a:p>
        </p:txBody>
      </p:sp>
      <p:pic>
        <p:nvPicPr>
          <p:cNvPr id="2050" name="Picture 2" descr="E:\фото\Pictures\79201060_Skazka_o_care_Saltane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290"/>
            <a:ext cx="4804259" cy="52864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4810" y="5715016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( Княжество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Гвидона</a:t>
            </a:r>
            <a:r>
              <a:rPr lang="ru-RU" sz="2000" b="1" i="1" dirty="0" smtClean="0">
                <a:solidFill>
                  <a:srgbClr val="FF0000"/>
                </a:solidFill>
              </a:rPr>
              <a:t> – А.С.Пушкин «Сказка о царе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Салтане</a:t>
            </a:r>
            <a:r>
              <a:rPr lang="ru-RU" sz="2000" b="1" i="1" dirty="0" smtClean="0">
                <a:solidFill>
                  <a:srgbClr val="FF0000"/>
                </a:solidFill>
              </a:rPr>
              <a:t>»)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772400" cy="173389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  </a:t>
            </a:r>
            <a:r>
              <a:rPr lang="ru-RU" dirty="0" smtClean="0">
                <a:solidFill>
                  <a:srgbClr val="92D050"/>
                </a:solidFill>
              </a:rPr>
              <a:t>Конкурс: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C0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а</a:t>
            </a:r>
            <a:r>
              <a:rPr lang="ru-RU" dirty="0" smtClean="0">
                <a:solidFill>
                  <a:srgbClr val="92D05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к</a:t>
            </a:r>
            <a:r>
              <a:rPr lang="ru-RU" dirty="0" smtClean="0">
                <a:solidFill>
                  <a:srgbClr val="0070C0"/>
                </a:solidFill>
              </a:rPr>
              <a:t>а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C000"/>
                </a:solidFill>
              </a:rPr>
              <a:t>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т</a:t>
            </a:r>
            <a:r>
              <a:rPr lang="ru-RU" dirty="0" smtClean="0">
                <a:solidFill>
                  <a:srgbClr val="92D050"/>
                </a:solidFill>
              </a:rPr>
              <a:t>е</a:t>
            </a:r>
            <a:r>
              <a:rPr lang="ru-RU" dirty="0" smtClean="0">
                <a:solidFill>
                  <a:srgbClr val="00B0F0"/>
                </a:solidFill>
              </a:rPr>
              <a:t>б</a:t>
            </a:r>
            <a:r>
              <a:rPr lang="ru-RU" dirty="0" smtClean="0">
                <a:solidFill>
                  <a:srgbClr val="0070C0"/>
                </a:solidFill>
              </a:rPr>
              <a:t>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>
                <a:solidFill>
                  <a:srgbClr val="FFFF00"/>
                </a:solidFill>
              </a:rPr>
              <a:t>е</a:t>
            </a:r>
            <a:r>
              <a:rPr lang="ru-RU" dirty="0" smtClean="0">
                <a:solidFill>
                  <a:srgbClr val="00B0F0"/>
                </a:solidFill>
              </a:rPr>
              <a:t>м</a:t>
            </a:r>
            <a:r>
              <a:rPr lang="ru-RU" dirty="0" smtClean="0">
                <a:solidFill>
                  <a:srgbClr val="0070C0"/>
                </a:solidFill>
              </a:rPr>
              <a:t>!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57422" y="3214686"/>
            <a:ext cx="6400800" cy="100013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rgbClr val="FFFF00"/>
                </a:solidFill>
              </a:rPr>
              <a:t>«Что за прелесть эти сказки! Каждая есть поэма!»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                         А. С. Пушкин</a:t>
            </a:r>
          </a:p>
          <a:p>
            <a:r>
              <a:rPr lang="ru-RU" sz="2000" dirty="0" smtClean="0"/>
              <a:t>                                                                                                                                  </a:t>
            </a:r>
          </a:p>
        </p:txBody>
      </p:sp>
      <p:pic>
        <p:nvPicPr>
          <p:cNvPr id="6" name="Pesnya_iz_k_f_-_Esli_vy_ne_tak_uzh_boites_Kocsheya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500298" y="5857892"/>
            <a:ext cx="304800" cy="304800"/>
          </a:xfrm>
          <a:prstGeom prst="rect">
            <a:avLst/>
          </a:prstGeom>
        </p:spPr>
      </p:pic>
      <p:pic>
        <p:nvPicPr>
          <p:cNvPr id="1027" name="Picture 3" descr="E:\фото\Pictures\8388200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214818"/>
            <a:ext cx="228600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921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6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r>
              <a:rPr lang="ru-RU" sz="2000" b="1" i="1" dirty="0" smtClean="0"/>
              <a:t>Все бока его изрыты,</a:t>
            </a:r>
          </a:p>
          <a:p>
            <a:r>
              <a:rPr lang="ru-RU" sz="2000" b="1" i="1" dirty="0" smtClean="0"/>
              <a:t>Частоколы в рёбра вбиты,</a:t>
            </a:r>
          </a:p>
          <a:p>
            <a:r>
              <a:rPr lang="ru-RU" sz="2000" b="1" i="1" dirty="0" smtClean="0"/>
              <a:t>На хвосте сыр – бор шумит,</a:t>
            </a:r>
          </a:p>
          <a:p>
            <a:r>
              <a:rPr lang="ru-RU" sz="2000" b="1" i="1" dirty="0" smtClean="0"/>
              <a:t>На спине село стоит,</a:t>
            </a:r>
          </a:p>
          <a:p>
            <a:r>
              <a:rPr lang="ru-RU" sz="2000" b="1" i="1" dirty="0" smtClean="0"/>
              <a:t>Мужички на губе пашут,</a:t>
            </a:r>
          </a:p>
          <a:p>
            <a:r>
              <a:rPr lang="ru-RU" sz="2000" b="1" i="1" dirty="0" smtClean="0"/>
              <a:t>Между глаз мальчишки пляшут…</a:t>
            </a:r>
          </a:p>
          <a:p>
            <a:endParaRPr lang="ru-RU" dirty="0"/>
          </a:p>
        </p:txBody>
      </p:sp>
      <p:pic>
        <p:nvPicPr>
          <p:cNvPr id="1026" name="Picture 2" descr="E:\фото\Pictures\iCAQIN3E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7166"/>
            <a:ext cx="5143535" cy="50006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43306" y="5691157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( Село на спине Рыбы – кита – П.П.Ершов «Конёк – горбунок»)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70C0"/>
                </a:solidFill>
              </a:rPr>
              <a:t>Конкурс 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7030A0"/>
                </a:solidFill>
              </a:rPr>
              <a:t>«Бюро находок»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Герой какой сказки пришёл в Бюро находок?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фото\Pictures\img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04"/>
            <a:ext cx="5111750" cy="50720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5715016"/>
            <a:ext cx="5286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 smtClean="0">
                <a:solidFill>
                  <a:srgbClr val="C00000"/>
                </a:solidFill>
              </a:rPr>
              <a:t>(Золушка из сказка Шарля Перро «Золушка»)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E:\фото\Pictures\iCARFDL1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21336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E:\фото\Pictures\464515f9ff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85728"/>
            <a:ext cx="5211792" cy="52149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5653247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 smtClean="0">
                <a:solidFill>
                  <a:srgbClr val="0070C0"/>
                </a:solidFill>
              </a:rPr>
              <a:t>(Буратино из сказки «Золотой ключик», или приключения Буратино А.Н.Толстого)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5123" name="Picture 3" descr="E:\фото\Pictures\iCAONR8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2071702" cy="2643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фото\Pictures\platokbatikzharpticaruchnojrospis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85729"/>
            <a:ext cx="5111750" cy="5143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5572140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(Жар-птица из русской народной сказки «Иван-царевич и серый волк»)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6147" name="Picture 3" descr="E:\фото\Pictures\77599018_5fb9fb244f4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285728"/>
            <a:ext cx="2357454" cy="234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     « Человек, который верит в сказку,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 однажды в неё попадает, потому что у                 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                      него есть сердце… »</a:t>
            </a:r>
          </a:p>
          <a:p>
            <a:r>
              <a:rPr lang="ru-RU" i="1" dirty="0" smtClean="0"/>
              <a:t>                    </a:t>
            </a:r>
          </a:p>
          <a:p>
            <a:r>
              <a:rPr lang="ru-RU" i="1" dirty="0" smtClean="0"/>
              <a:t>                                     </a:t>
            </a:r>
            <a:r>
              <a:rPr lang="ru-RU" sz="2000" i="1" dirty="0" smtClean="0">
                <a:solidFill>
                  <a:srgbClr val="0070C0"/>
                </a:solidFill>
              </a:rPr>
              <a:t>Конструктор космических ракет            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                                                                                                      Сергей Королёв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12" y="1600200"/>
            <a:ext cx="5972188" cy="4525963"/>
          </a:xfrm>
        </p:spPr>
        <p:txBody>
          <a:bodyPr>
            <a:normAutofit/>
          </a:bodyPr>
          <a:lstStyle/>
          <a:p>
            <a:r>
              <a:rPr lang="ru-RU" sz="1900" dirty="0" smtClean="0"/>
              <a:t>Источник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://ppt4web.ru</a:t>
            </a:r>
            <a:endParaRPr lang="ru-RU" sz="1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900" dirty="0"/>
              <a:t>При создание шаблона использованы </a:t>
            </a:r>
            <a:r>
              <a:rPr lang="en-US" sz="1900" dirty="0"/>
              <a:t>Google </a:t>
            </a:r>
            <a:r>
              <a:rPr lang="ru-RU" sz="1900" dirty="0"/>
              <a:t>картинки: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https://www.google.ru/imghp?hl=ru&amp;tab=wi</a:t>
            </a:r>
            <a:endParaRPr lang="ru-RU" sz="1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900" dirty="0" smtClean="0"/>
              <a:t>Сервис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PPt4WEB.ru</a:t>
            </a:r>
            <a:endParaRPr lang="ru-RU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900" dirty="0" smtClean="0"/>
              <a:t>Анимация с сайта</a:t>
            </a:r>
            <a:r>
              <a:rPr lang="ru-RU" sz="2000" u="sng" dirty="0" smtClean="0">
                <a:hlinkClick r:id="rId4"/>
              </a:rPr>
              <a:t> http://pictures.ucoz.ru/photo/animirovannyj_ryzhij_kot_kot_uchjonyj/2-0-1131</a:t>
            </a:r>
            <a:endParaRPr lang="ru-RU" sz="2000" u="sng" dirty="0" smtClean="0"/>
          </a:p>
          <a:p>
            <a:r>
              <a:rPr lang="ru-RU" sz="2000" u="sng" dirty="0" smtClean="0">
                <a:hlinkClick r:id="rId5"/>
              </a:rPr>
              <a:t>http://iplayer.fm/Песня</a:t>
            </a:r>
            <a:r>
              <a:rPr lang="ru-RU" sz="2000" dirty="0" smtClean="0"/>
              <a:t> «Если вы не так уж боитесь Кощея…»слова Юлий Ким музыка Владимир Дашкевич</a:t>
            </a:r>
          </a:p>
          <a:p>
            <a:r>
              <a:rPr lang="ru-RU" sz="2000" dirty="0" err="1" smtClean="0"/>
              <a:t>Иллюстрации:</a:t>
            </a:r>
            <a:r>
              <a:rPr lang="ru-RU" sz="2000" u="sng" dirty="0" err="1" smtClean="0">
                <a:hlinkClick r:id="rId6"/>
              </a:rPr>
              <a:t>images.yandex.ru</a:t>
            </a:r>
            <a:r>
              <a:rPr lang="ru-RU" sz="2000" u="sng" dirty="0" smtClean="0"/>
              <a:t>, </a:t>
            </a:r>
            <a:r>
              <a:rPr lang="ru-RU" sz="2000" u="sng" dirty="0" err="1" smtClean="0">
                <a:hlinkClick r:id="rId7"/>
              </a:rPr>
              <a:t>miloliza.com</a:t>
            </a:r>
            <a:r>
              <a:rPr lang="ru-RU" sz="2000" dirty="0" smtClean="0"/>
              <a:t> </a:t>
            </a:r>
            <a:endParaRPr lang="ru-RU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94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1. Конкурс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</a:rPr>
              <a:t>«Зачин»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3543296" cy="3643339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000" b="1" i="1" dirty="0" smtClean="0"/>
              <a:t>В некотором царстве, в некотором государстве жили-были старик и старуха, и было у них три сына. Младшего звали Иванушка. Жили они не ленились, целый день трудились, пашню пахали да хлеба засевали.</a:t>
            </a:r>
          </a:p>
          <a:p>
            <a:endParaRPr lang="ru-RU" sz="2000" dirty="0"/>
          </a:p>
        </p:txBody>
      </p:sp>
      <p:pic>
        <p:nvPicPr>
          <p:cNvPr id="1026" name="Picture 2" descr="E:\фото\Pictures\91077953_4711681_Ivan__krestyanskii_sin_i_chydoud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9406"/>
            <a:ext cx="4429156" cy="61714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flipH="1">
            <a:off x="3286116" y="5643577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( </a:t>
            </a: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5691157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( Василиса Премудрая – Рус. нар. сказка «Царевна–лягушка»)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78560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285728"/>
            <a:ext cx="3714776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За горами, за лесами,</a:t>
            </a:r>
          </a:p>
          <a:p>
            <a:r>
              <a:rPr lang="ru-RU" sz="2400" b="1" i="1" dirty="0" smtClean="0"/>
              <a:t>За широкими морями</a:t>
            </a:r>
          </a:p>
          <a:p>
            <a:r>
              <a:rPr lang="ru-RU" sz="2400" b="1" i="1" dirty="0" smtClean="0"/>
              <a:t>Против неба - на земле</a:t>
            </a:r>
          </a:p>
          <a:p>
            <a:r>
              <a:rPr lang="ru-RU" sz="2400" b="1" i="1" dirty="0" smtClean="0"/>
              <a:t>Жил старик в своем селе.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121" name="Picture 1" descr="E:\фото\Pictures\a1421359d78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4400553" cy="54292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6248" y="5500702"/>
            <a:ext cx="442915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2400" i="1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П.П.Ершов «Конёк-Горбунок»)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084512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Негде, в тридевятом царстве,</a:t>
            </a:r>
            <a:br>
              <a:rPr lang="ru-RU" sz="2200" i="1" dirty="0" smtClean="0"/>
            </a:br>
            <a:r>
              <a:rPr lang="ru-RU" sz="2200" i="1" dirty="0" smtClean="0"/>
              <a:t>В тридесятом государстве,</a:t>
            </a:r>
            <a:br>
              <a:rPr lang="ru-RU" sz="2200" i="1" dirty="0" smtClean="0"/>
            </a:br>
            <a:r>
              <a:rPr lang="ru-RU" sz="2200" i="1" dirty="0" smtClean="0"/>
              <a:t>Жил-был славный царь </a:t>
            </a:r>
            <a:r>
              <a:rPr lang="ru-RU" sz="2200" i="1" dirty="0" err="1" smtClean="0"/>
              <a:t>Дадон</a:t>
            </a:r>
            <a:r>
              <a:rPr lang="ru-RU" sz="2200" i="1" dirty="0" smtClean="0"/>
              <a:t>,</a:t>
            </a:r>
            <a:br>
              <a:rPr lang="ru-RU" sz="2200" i="1" dirty="0" smtClean="0"/>
            </a:br>
            <a:r>
              <a:rPr lang="ru-RU" sz="2200" i="1" dirty="0" smtClean="0"/>
              <a:t>Смолоду был грозен он</a:t>
            </a:r>
            <a:br>
              <a:rPr lang="ru-RU" sz="2200" i="1" dirty="0" smtClean="0"/>
            </a:br>
            <a:r>
              <a:rPr lang="ru-RU" sz="2200" i="1" dirty="0" smtClean="0"/>
              <a:t>И соседям то и дело</a:t>
            </a:r>
            <a:br>
              <a:rPr lang="ru-RU" sz="2200" i="1" dirty="0" smtClean="0"/>
            </a:br>
            <a:r>
              <a:rPr lang="ru-RU" sz="2200" i="1" dirty="0" smtClean="0"/>
              <a:t>Наносил обиды смело</a:t>
            </a:r>
            <a:r>
              <a:rPr lang="ru-RU" sz="2200" b="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29" name="Picture 1" descr="E:\фото\Pictures\1325719385_c3efac1bd6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71934" y="428604"/>
            <a:ext cx="4786345" cy="5929354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6172" cy="115568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Конкурс 2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solidFill>
                  <a:srgbClr val="7030A0"/>
                </a:solidFill>
              </a:rPr>
              <a:t>В сказочной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портретной галерее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На лазоревом платье – частые звёзды, на голове месяц ясный, такая красавица – не вздумать, не взгадать, только в сказке сказать.</a:t>
            </a:r>
          </a:p>
          <a:p>
            <a:endParaRPr lang="ru-RU" sz="2000" dirty="0"/>
          </a:p>
        </p:txBody>
      </p:sp>
      <p:pic>
        <p:nvPicPr>
          <p:cNvPr id="4097" name="Picture 1" descr="E:\фото\Pictures\iCASKP55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500593" cy="535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4929199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( </a:t>
            </a:r>
            <a:r>
              <a:rPr lang="ru-RU" sz="2000" b="1" dirty="0" smtClean="0">
                <a:solidFill>
                  <a:schemeClr val="bg1"/>
                </a:solidFill>
              </a:rPr>
              <a:t>Василиса Премудрая – Рус. нар. сказка «Царевна–лягушка»)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r>
              <a:rPr lang="ru-RU" sz="2000" b="1" i="1" dirty="0" smtClean="0"/>
              <a:t>Руки кривые, на руках когти звериные, ноги лошадиные, спереди – сзади горбы великие верблюжьи, весь лохматый от верху до низу, изо рта торчали кабаньи клыки, нос крючком, как у беркута, а глаза были совиные.</a:t>
            </a:r>
          </a:p>
          <a:p>
            <a:endParaRPr lang="ru-RU" dirty="0"/>
          </a:p>
        </p:txBody>
      </p:sp>
      <p:pic>
        <p:nvPicPr>
          <p:cNvPr id="3073" name="Picture 1" descr="E:\фото\Pictures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357718" cy="60722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5500702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 Зверь лесной – чудо морское – С.Т.Аксаков «Аленький цветочек»)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r>
              <a:rPr lang="ru-RU" sz="2000" b="1" i="1" dirty="0" smtClean="0"/>
              <a:t>Княгиня – диво:</a:t>
            </a:r>
          </a:p>
          <a:p>
            <a:r>
              <a:rPr lang="ru-RU" sz="2000" b="1" i="1" dirty="0" smtClean="0"/>
              <a:t>Под косой луна блестит,</a:t>
            </a:r>
          </a:p>
          <a:p>
            <a:r>
              <a:rPr lang="ru-RU" sz="2000" b="1" i="1" dirty="0" smtClean="0"/>
              <a:t>А во лбу звезда горит,</a:t>
            </a:r>
          </a:p>
          <a:p>
            <a:r>
              <a:rPr lang="ru-RU" sz="2000" b="1" i="1" dirty="0" smtClean="0"/>
              <a:t>А сама – то величаво,</a:t>
            </a:r>
          </a:p>
          <a:p>
            <a:r>
              <a:rPr lang="ru-RU" sz="2000" b="1" i="1" dirty="0" smtClean="0"/>
              <a:t>Выступает, будто пава.</a:t>
            </a:r>
          </a:p>
          <a:p>
            <a:r>
              <a:rPr lang="ru-RU" sz="2000" b="1" i="1" dirty="0" smtClean="0"/>
              <a:t>Царевна-лебедь</a:t>
            </a:r>
          </a:p>
          <a:p>
            <a:endParaRPr lang="ru-RU" dirty="0"/>
          </a:p>
        </p:txBody>
      </p:sp>
      <p:pic>
        <p:nvPicPr>
          <p:cNvPr id="23554" name="Picture 2" descr="E:\фото\Pictures\pushkin_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66"/>
            <a:ext cx="4775231" cy="59293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5715016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Царевна-лебедь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2719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Конкурс 3.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>
                <a:solidFill>
                  <a:srgbClr val="7030A0"/>
                </a:solidFill>
              </a:rPr>
              <a:t>Сказочная почта.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1400" i="1" dirty="0" smtClean="0">
                <a:solidFill>
                  <a:srgbClr val="7030A0"/>
                </a:solidFill>
              </a:rPr>
              <a:t>В </a:t>
            </a:r>
            <a:r>
              <a:rPr lang="ru-RU" sz="1400" i="1" dirty="0" smtClean="0"/>
              <a:t>какой сказке вы читали такое письмо, кто и кому их послал, кто автор сказки?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/>
          <a:lstStyle/>
          <a:p>
            <a:r>
              <a:rPr lang="ru-RU" sz="2000" b="1" i="1" dirty="0" smtClean="0"/>
              <a:t>Приезжайте, доктор,</a:t>
            </a:r>
          </a:p>
          <a:p>
            <a:r>
              <a:rPr lang="ru-RU" sz="2000" b="1" i="1" dirty="0" smtClean="0"/>
              <a:t>В Африку скорей</a:t>
            </a:r>
          </a:p>
          <a:p>
            <a:r>
              <a:rPr lang="ru-RU" sz="2000" b="1" i="1" dirty="0" smtClean="0"/>
              <a:t>И спасите, доктор,</a:t>
            </a:r>
          </a:p>
          <a:p>
            <a:r>
              <a:rPr lang="ru-RU" sz="2000" b="1" i="1" dirty="0" smtClean="0"/>
              <a:t>Наших малышей!</a:t>
            </a:r>
          </a:p>
          <a:p>
            <a:endParaRPr lang="ru-RU" dirty="0"/>
          </a:p>
        </p:txBody>
      </p:sp>
      <p:pic>
        <p:nvPicPr>
          <p:cNvPr id="1026" name="Picture 2" descr="E:\фото\Pictures\iCAJVZIZ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8604"/>
            <a:ext cx="4572031" cy="5286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357166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( Гиппопотам – доктору Айболиту    </a:t>
            </a:r>
          </a:p>
          <a:p>
            <a:r>
              <a:rPr lang="ru-RU" sz="2000" b="1" i="1" dirty="0" smtClean="0"/>
              <a:t>           К.И.Чуковский «Айболит»)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811</Words>
  <Application>Microsoft Office PowerPoint</Application>
  <PresentationFormat>Экран (4:3)</PresentationFormat>
  <Paragraphs>114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           Конкурс:           «Сказка, мы тебя знаем!»</vt:lpstr>
      <vt:lpstr>1. Конкурс  «Зачин»</vt:lpstr>
      <vt:lpstr>Слайд 4</vt:lpstr>
      <vt:lpstr>Негде, в тридевятом царстве, В тридесятом государстве, Жил-был славный царь Дадон, Смолоду был грозен он И соседям то и дело Наносил обиды смело. </vt:lpstr>
      <vt:lpstr>Конкурс 2 В сказочной портретной галерее</vt:lpstr>
      <vt:lpstr>Слайд 7</vt:lpstr>
      <vt:lpstr>Слайд 8</vt:lpstr>
      <vt:lpstr>Конкурс 3.  Сказочная почта. В какой сказке вы читали такое письмо, кто и кому их послал, кто автор сказки? </vt:lpstr>
      <vt:lpstr>Слайд 10</vt:lpstr>
      <vt:lpstr>В нашем городе строится замечательный дом. Высота его – десять этажей. Ширина – пятьдесят шагов. Длина – тоже. На стройке работают десять крокодилов, десять жирафов, десять обезьян и десять круглых отличников. </vt:lpstr>
      <vt:lpstr>Кункурс 4.  Конкурс сказочных певцов.  Узнайте по песне героя сказки, её автора и название.  </vt:lpstr>
      <vt:lpstr>Слайд 13</vt:lpstr>
      <vt:lpstr>Слайд 14</vt:lpstr>
      <vt:lpstr>Конкурс 5. «На сказочном обеде.  Кто кого и в какой сказке так угощает? Кто придумал сказочный пир-обед? </vt:lpstr>
      <vt:lpstr>Слайд 16</vt:lpstr>
      <vt:lpstr>Слайд 17</vt:lpstr>
      <vt:lpstr>Конкурс 6 «Сказочные адреса» Кто и в какой сказке живет по этому адресу?</vt:lpstr>
      <vt:lpstr>Слайд 19</vt:lpstr>
      <vt:lpstr>Слайд 20</vt:lpstr>
      <vt:lpstr>Конкурс 7 «Бюро находок» Герой какой сказки пришёл в Бюро находок?</vt:lpstr>
      <vt:lpstr>Слайд 22</vt:lpstr>
      <vt:lpstr>Слайд 23</vt:lpstr>
      <vt:lpstr>Слайд 24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Dasha</cp:lastModifiedBy>
  <cp:revision>35</cp:revision>
  <dcterms:created xsi:type="dcterms:W3CDTF">2013-01-10T17:13:30Z</dcterms:created>
  <dcterms:modified xsi:type="dcterms:W3CDTF">2014-06-18T17:55:33Z</dcterms:modified>
</cp:coreProperties>
</file>