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8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02B9ACA-8B55-4160-BD1F-56BB7CEFF46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27CBB8-5640-436F-9643-F3148BEB2B8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4246240" cy="648071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Съедобные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грибы</a:t>
            </a:r>
            <a:endParaRPr lang="ru-RU" sz="2800" b="1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-315416"/>
            <a:ext cx="424624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i="1" dirty="0"/>
              <a:t>Н</a:t>
            </a:r>
            <a:r>
              <a:rPr lang="ru-RU" sz="2800" b="1" i="1" dirty="0" smtClean="0"/>
              <a:t>есъедобные</a:t>
            </a:r>
            <a:r>
              <a:rPr lang="ru-RU" dirty="0" smtClean="0"/>
              <a:t> </a:t>
            </a:r>
            <a:r>
              <a:rPr lang="ru-RU" sz="2400" b="1" i="1" dirty="0" smtClean="0"/>
              <a:t>грибы</a:t>
            </a:r>
            <a:endParaRPr lang="ru-RU" sz="2400" b="1" i="1" dirty="0"/>
          </a:p>
        </p:txBody>
      </p:sp>
      <p:pic>
        <p:nvPicPr>
          <p:cNvPr id="1026" name="Picture 2" descr="C:\Users\User\Desktop\гр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7800"/>
            <a:ext cx="1763688" cy="180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гриб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86954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яд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67209"/>
            <a:ext cx="1540863" cy="178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shampinyon_obiknovenij1-300x27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057800"/>
            <a:ext cx="194421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057800"/>
            <a:ext cx="1584176" cy="178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20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13209 C -0.00416 -0.13625 -0.00487 -0.14041 -0.0059 -0.14458 C -0.00694 -0.15452 -0.00643 -0.16493 -0.00869 -0.17442 C -0.00781 -0.1839 -0.00555 -0.19732 0.00244 -0.20056 C 0.01893 -0.21629 0.04549 -0.23178 0.06511 -0.2378 C 0.07414 -0.24589 0.08542 -0.24751 0.09497 -0.25399 C 0.10452 -0.26047 0.11303 -0.26463 0.1231 -0.26903 C 0.12987 -0.27203 0.13612 -0.27712 0.14271 -0.28036 C 0.14601 -0.28198 0.15296 -0.28406 0.15296 -0.28406 C 0.15782 -0.288 0.16337 -0.288 0.16893 -0.28892 C 0.18091 -0.29355 0.19323 -0.29563 0.20521 -0.30026 C 0.21198 -0.30558 0.20348 -0.29956 0.21285 -0.30396 C 0.21945 -0.30719 0.2257 -0.31298 0.23247 -0.31506 C 0.24289 -0.3257 0.26112 -0.32871 0.27344 -0.33495 C 0.28021 -0.33842 0.28577 -0.34305 0.29306 -0.3449 C 0.29966 -0.35068 0.29653 -0.34906 0.30157 -0.35115 C 0.30573 -0.35485 0.30869 -0.35554 0.31372 -0.35739 C 0.31754 -0.36086 0.32153 -0.36225 0.32587 -0.36364 C 0.33178 -0.3678 0.32796 -0.36549 0.33612 -0.36873 C 0.33698 -0.36919 0.33889 -0.36988 0.33889 -0.36988 C 0.34462 -0.3752 0.35209 -0.37775 0.35851 -0.38122 C 0.36876 -0.38677 0.37865 -0.39255 0.38837 -0.39972 C 0.39792 -0.40666 0.4066 -0.41476 0.41563 -0.42216 C 0.42101 -0.42656 0.42448 -0.43419 0.43056 -0.4372 C 0.43577 -0.44252 0.43785 -0.44899 0.44167 -0.45593 C 0.44428 -0.46565 0.44775 -0.47467 0.45018 -0.48439 C 0.454 -0.49989 0.45678 -0.51585 0.46233 -0.53065 C 0.46337 -0.53643 0.46546 -0.54129 0.46702 -0.54684 C 0.46771 -0.55702 0.46893 -0.56812 0.47171 -0.57784 C 0.4724 -0.58339 0.47327 -0.58871 0.47448 -0.59403 C 0.47657 -0.61439 0.47726 -0.63451 0.47726 -0.6551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13394 C -0.00156 -0.13972 -0.00225 -0.14365 -0.00468 -0.14897 C -0.0059 -0.15452 -0.00729 -0.15961 -0.0085 -0.16516 C -0.00816 -0.17511 -0.00816 -0.18506 -0.00763 -0.195 C -0.00729 -0.19986 -0.00399 -0.20287 -0.00191 -0.20611 C 0.00487 -0.21721 0.02049 -0.21929 0.03073 -0.22114 C 0.03698 -0.22369 0.04306 -0.22508 0.04948 -0.226 C 0.05556 -0.23016 0.0632 -0.23063 0.06997 -0.23225 C 0.07587 -0.23525 0.0698 -0.23248 0.08021 -0.23479 C 0.09393 -0.2378 0.10747 -0.24404 0.12136 -0.24589 C 0.14219 -0.2563 0.16372 -0.26162 0.18594 -0.26347 C 0.19341 -0.2688 0.20261 -0.26718 0.21112 -0.26833 C 0.23542 -0.2755 0.26303 -0.27273 0.28681 -0.27342 C 0.29566 -0.27527 0.29983 -0.27643 0.31025 -0.27712 C 0.31754 -0.27897 0.32362 -0.28221 0.33073 -0.28337 C 0.33803 -0.28823 0.34375 -0.28985 0.35035 -0.29702 C 0.35348 -0.30025 0.36077 -0.3102 0.36528 -0.31205 C 0.36858 -0.31529 0.37014 -0.31899 0.37379 -0.32061 C 0.37882 -0.32593 0.38334 -0.3338 0.38594 -0.34189 C 0.38733 -0.34629 0.3915 -0.35438 0.3915 -0.35438 C 0.39358 -0.36341 0.39584 -0.37196 0.39896 -0.38052 C 0.40053 -0.39116 0.40122 -0.4025 0.40365 -0.41291 C 0.4033 -0.43627 0.40973 -0.46334 0.39983 -0.48254 C 0.39688 -0.49503 0.39254 -0.50937 0.38681 -0.52001 C 0.38612 -0.52325 0.38577 -0.52672 0.3849 -0.52996 C 0.38386 -0.53343 0.38125 -0.5399 0.38125 -0.5399 C 0.379 -0.55332 0.37327 -0.56419 0.36719 -0.57483 C 0.36598 -0.57691 0.36459 -0.58247 0.36355 -0.58478 C 0.36059 -0.59172 0.35226 -0.60097 0.34671 -0.60328 C 0.34393 -0.60907 0.33768 -0.61369 0.33264 -0.61578 C 0.32743 -0.62272 0.31754 -0.62873 0.31025 -0.63081 C 0.30434 -0.6366 0.29775 -0.63868 0.29063 -0.64076 C 0.28351 -0.64539 0.275 -0.64585 0.26719 -0.647 C 0.25452 -0.65233 0.24219 -0.65441 0.22882 -0.65441 " pathEditMode="relative" ptsTypes="fffffffffffffffffffffffffffffffffA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6.93731E-6 C 0.00035 -0.02661 -0.00174 -0.04373 0.00278 -0.06593 C 0.00399 -0.0886 0.00382 -0.11035 -0.00382 -0.1307 C -0.0059 -0.1425 -0.00278 -0.12816 -0.00764 -0.14065 C -0.00816 -0.14204 -0.00799 -0.14389 -0.00851 -0.14551 C -0.00903 -0.14689 -0.00972 -0.14805 -0.01042 -0.14944 C -0.01181 -0.16355 -0.01371 -0.17928 -0.01684 -0.19293 C -0.01753 -0.20172 -0.01701 -0.20843 -0.02066 -0.21537 C -0.02656 -0.25816 -0.03698 -0.29101 -0.07014 -0.30489 C -0.07726 -0.31136 -0.08611 -0.31321 -0.09358 -0.31877 C -0.09844 -0.32247 -0.10226 -0.32779 -0.10764 -0.32987 C -0.10556 -0.34514 -0.1026 -0.34768 -0.09635 -0.35971 C -0.09132 -0.36943 -0.08854 -0.37359 -0.07951 -0.3759 C -0.07431 -0.37845 -0.07135 -0.37868 -0.06545 -0.3796 C -0.0474 -0.38677 -0.06128 -0.38215 -0.02257 -0.38099 C -0.00365 -0.37636 0.01337 -0.36087 0.03177 -0.35346 C 0.05885 -0.34236 0.08698 -0.33658 0.11493 -0.33103 C 0.13576 -0.32686 0.15556 -0.31807 0.17656 -0.31506 C 0.1934 -0.30928 0.19549 -0.31136 0.21858 -0.31252 C 0.21788 -0.32131 0.21684 -0.33033 0.21493 -0.33866 C 0.21285 -0.35809 0.20469 -0.37174 0.19618 -0.38724 C 0.19462 -0.39371 0.19028 -0.39765 0.18681 -0.40204 C 0.17656 -0.41476 0.16563 -0.42911 0.15035 -0.42957 C 0.13733 -0.43003 0.12413 -0.42957 0.11111 -0.42957 " pathEditMode="relative" ptsTypes="fffffffffffffffffffffffA">
                                      <p:cBhvr>
                                        <p:cTn id="1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08374E-7 C -0.00087 -0.01041 -0.00434 -0.02961 -0.01024 -0.03748 C -0.0118 -0.04395 -0.0151 -0.04534 -0.01858 -0.04997 C -0.02239 -0.05506 -0.02604 -0.05968 -0.02986 -0.06477 C -0.0316 -0.07218 -0.0368 -0.07912 -0.04097 -0.08467 C -0.04358 -0.09438 -0.03993 -0.08189 -0.04479 -0.09346 C -0.04792 -0.10086 -0.05035 -0.1115 -0.05226 -0.1196 C -0.05347 -0.13695 -0.05503 -0.15383 -0.05035 -0.17072 C -0.04722 -0.19801 -0.03246 -0.20472 -0.01858 -0.22045 C -0.01371 -0.226 -0.00885 -0.23063 -0.00364 -0.23549 C -0.00069 -0.23826 0.00174 -0.24266 0.00469 -0.24543 C 0.01042 -0.25076 0.01736 -0.25399 0.02344 -0.25908 C 0.03177 -0.26602 0.03993 -0.27227 0.04965 -0.27528 C 0.06372 -0.28638 0.04549 -0.27296 0.05903 -0.28036 C 0.06649 -0.28453 0.07344 -0.29054 0.08142 -0.29262 C 0.09149 -0.30188 0.07604 -0.28684 0.08611 -0.30026 C 0.08767 -0.30234 0.09167 -0.30512 0.09167 -0.30512 C 0.09323 -0.30812 0.09479 -0.3109 0.09636 -0.31391 C 0.09705 -0.31506 0.09826 -0.31761 0.09826 -0.31761 C 0.09931 -0.322 0.10087 -0.3257 0.10191 -0.3301 C 0.10156 -0.33426 0.10191 -0.33866 0.10104 -0.34259 C 0.10017 -0.34652 0.09479 -0.35577 0.09254 -0.35878 C 0.09236 -0.35901 0.08976 -0.36618 0.08976 -0.36734 C 0.08976 -0.38492 0.09705 -0.38955 0.10573 -0.39973 C 0.11059 -0.40551 0.11424 -0.41245 0.11962 -0.41731 C 0.12379 -0.42517 0.12552 -0.43304 0.12813 -0.44206 C 0.12934 -0.45224 0.12899 -0.44715 0.12899 -0.45709 " pathEditMode="relative" ptsTypes="ffffffffffffffffffffffffffA">
                                      <p:cBhvr>
                                        <p:cTn id="2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3.05806E-6 C -0.00104 -0.0037 -0.00277 -0.01111 -0.00277 -0.01111 C -0.00451 -0.02846 -0.00763 -0.04557 -0.01128 -0.06223 C -0.01336 -0.07171 -0.01371 -0.0812 -0.01788 -0.08976 C -0.01944 -0.09669 -0.02378 -0.10317 -0.02812 -0.1071 C -0.02968 -0.11404 -0.0394 -0.12839 -0.04305 -0.13324 C -0.04791 -0.13972 -0.04843 -0.14967 -0.05433 -0.15429 C -0.06197 -0.16817 -0.07274 -0.17789 -0.08506 -0.18298 C -0.0901 -0.1876 -0.09513 -0.18992 -0.10104 -0.19177 C -0.10399 -0.19454 -0.11128 -0.19663 -0.11128 -0.19663 C -0.11753 -0.20102 -0.12482 -0.20565 -0.13176 -0.20796 C -0.13854 -0.21259 -0.15208 -0.21721 -0.15798 -0.223 C -0.16301 -0.22785 -0.16892 -0.23063 -0.17395 -0.23526 C -0.17951 -0.24034 -0.1835 -0.24428 -0.18975 -0.24775 C -0.20312 -0.26278 -0.21788 -0.27597 -0.23176 -0.29008 C -0.24878 -0.30743 -0.26406 -0.32917 -0.2861 -0.3338 C -0.39235 -0.32686 -0.42447 -0.32709 -0.58333 -0.32616 C -0.60659 -0.322 -0.62951 -0.31668 -0.65242 -0.30882 C -0.6651 -0.30442 -0.67829 -0.30396 -0.69079 -0.29887 C -0.70051 -0.29494 -0.70954 -0.29262 -0.71961 -0.29147 C -0.73038 -0.28823 -0.74149 -0.28568 -0.75242 -0.28383 C -0.77638 -0.27527 -0.79496 -0.27898 -0.82256 -0.27898 " pathEditMode="relative" ptsTypes="fffffffffffffffffffffA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2e7fc933e1a9d789a1b7f45622e05a1c1843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82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Съедобные грибы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Съедобные грибы</dc:title>
  <dc:creator>Пользователь</dc:creator>
  <cp:lastModifiedBy>Пользователь</cp:lastModifiedBy>
  <cp:revision>9</cp:revision>
  <dcterms:created xsi:type="dcterms:W3CDTF">2015-03-31T18:37:23Z</dcterms:created>
  <dcterms:modified xsi:type="dcterms:W3CDTF">2015-04-01T17:35:57Z</dcterms:modified>
</cp:coreProperties>
</file>