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14"/>
  </p:notesMasterIdLst>
  <p:sldIdLst>
    <p:sldId id="257" r:id="rId2"/>
    <p:sldId id="299" r:id="rId3"/>
    <p:sldId id="258" r:id="rId4"/>
    <p:sldId id="263" r:id="rId5"/>
    <p:sldId id="264" r:id="rId6"/>
    <p:sldId id="265" r:id="rId7"/>
    <p:sldId id="266" r:id="rId8"/>
    <p:sldId id="301" r:id="rId9"/>
    <p:sldId id="302" r:id="rId10"/>
    <p:sldId id="303" r:id="rId11"/>
    <p:sldId id="272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FF0000"/>
    <a:srgbClr val="24E861"/>
    <a:srgbClr val="000099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11" autoAdjust="0"/>
  </p:normalViewPr>
  <p:slideViewPr>
    <p:cSldViewPr>
      <p:cViewPr varScale="1">
        <p:scale>
          <a:sx n="81" d="100"/>
          <a:sy n="81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BAEB15-5D31-4C02-93EF-FA11F7E0F001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C7CA9C-FA18-4FAB-B4B3-F8176CCFC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3B2B43-A5FA-4D5E-83B0-1095A1B3ADCE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5B3C-6A6E-45F6-812F-03BC8E3BAF60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8374-8FC1-427A-8AEF-0898C1B5E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529E-81CC-4F5E-A3F6-D69C016A4C59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D943-F65D-43B2-9D97-758F9F042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2F8A-3FFF-4A02-919E-4392CE368A24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718F-623A-4FE9-A519-1D43E3637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F94B-4DF8-443D-BEF5-57AC0AF8B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9AC0-B667-46D8-886E-8C8412E84CF2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8D4F-9FCD-4E43-842E-92F74FADC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0985-1526-4EC7-B73B-FB816E948EB8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EBBD-88D6-48EB-985F-87B97176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66F5-9FE2-463E-BF7F-89D427102555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DEF3-4D42-444D-AF37-88405100E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0243-92AF-437B-A3F1-232443AFB15C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AA5-8446-471F-A94D-854E59451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375E-BD6B-4C1E-AA55-799277CC52CA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FDAF-1FE6-484D-BFA2-3EDEAE2D7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9841-A790-4FCB-918A-0A64E2C34F44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FA5C-AAFF-44CD-A0BE-7E54AA2E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5E78-DB9E-43F3-8978-70A143280BD4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F36D-F405-4B30-ABE2-438F1D8DB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ECB6-22DB-4C90-BCFD-055CFD0A268D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9F33-71F1-4789-BF95-0A599DE89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F01CD5-2257-448C-B5E9-7CADE8AF6658}" type="datetimeFigureOut">
              <a:rPr lang="ru-RU"/>
              <a:pPr>
                <a:defRPr/>
              </a:pPr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2604F2A-1972-4736-BF54-F1F766467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fotoplex.ru/photos/drparacels/macrophoto-part-I/i-4867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ir.ru/images/l_4.jp" TargetMode="External"/><Relationship Id="rId5" Type="http://schemas.openxmlformats.org/officeDocument/2006/relationships/hyperlink" Target="http://www.epochtimes.ru/images/stories/06/gurme/160_21_03_10_repka.jpg" TargetMode="External"/><Relationship Id="rId4" Type="http://schemas.openxmlformats.org/officeDocument/2006/relationships/hyperlink" Target="http://fotki.yandex.ru/users/honeybee8/view/5069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357313"/>
            <a:ext cx="7286625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Bookman Old Style" pitchFamily="18" charset="0"/>
              </a:rPr>
              <a:t>Коррекционно-развивающее занятие  для учащихся 3 класса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714750"/>
            <a:ext cx="6700838" cy="292893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Воспитатель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Байрамшина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Жанна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Раисовна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г. Чернушка 21.02.2012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2500330" cy="2272660"/>
          </a:xfrm>
          <a:prstGeom prst="rect">
            <a:avLst/>
          </a:prstGeom>
        </p:spPr>
      </p:pic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643050"/>
            <a:ext cx="2571768" cy="200026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000125" y="428625"/>
            <a:ext cx="77866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Золотые    правила</a:t>
            </a:r>
          </a:p>
        </p:txBody>
      </p:sp>
      <p:pic>
        <p:nvPicPr>
          <p:cNvPr id="11268" name="Picture 1" descr="C:\Documents and Settings\Александр\Мои документы\ЖОНКИНА ПИСАНИНА\2f32b5f3a9ee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857750"/>
            <a:ext cx="1889125" cy="1643063"/>
          </a:xfrm>
        </p:spPr>
      </p:pic>
      <p:sp>
        <p:nvSpPr>
          <p:cNvPr id="6" name="Прямоугольник 5"/>
          <p:cNvSpPr/>
          <p:nvPr/>
        </p:nvSpPr>
        <p:spPr>
          <a:xfrm>
            <a:off x="1214438" y="1500188"/>
            <a:ext cx="771525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Главное – не переедайте!</a:t>
            </a:r>
          </a:p>
          <a:p>
            <a:pPr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Ешьте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простую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свежеприготовленную пищу, которая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легко переваривается.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Clr>
                <a:srgbClr val="FF9900"/>
              </a:buClr>
              <a:buFont typeface="Wingdings" pitchFamily="2" charset="2"/>
              <a:buChar char="v"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Тщательно пережёвывайте пищу, не спешите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глотать.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0"/>
            <a:ext cx="10429876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14313" y="357188"/>
            <a:ext cx="6500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entury Schoolbook"/>
              </a:rPr>
              <a:t>Для презентации использованы фотографии: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71563"/>
            <a:ext cx="88582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 b="1" dirty="0">
              <a:latin typeface="Calibri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r>
              <a:rPr lang="ru-RU" sz="2000" b="1" dirty="0" err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fotki.yandex.ru</a:t>
            </a:r>
            <a:r>
              <a:rPr lang="ru-RU" sz="2000" b="1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редис</a:t>
            </a:r>
            <a:endParaRPr lang="ru-RU" sz="2000" dirty="0">
              <a:solidFill>
                <a:srgbClr val="0D0D0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u="sng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http://www.epochtimes.ru/images/stories/06/gurme/160_21_03_10_repka.jpg</a:t>
            </a:r>
            <a:r>
              <a:rPr lang="ru-RU" sz="2000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репа</a:t>
            </a:r>
          </a:p>
          <a:p>
            <a:pPr eaLnBrk="0" hangingPunct="0"/>
            <a:r>
              <a:rPr lang="ru-RU" sz="2000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http://www.pir.ru/images/l_4.jp</a:t>
            </a:r>
            <a:r>
              <a:rPr lang="ru-RU" sz="2000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лук</a:t>
            </a:r>
          </a:p>
          <a:p>
            <a:pPr eaLnBrk="0" hangingPunct="0"/>
            <a:r>
              <a:rPr lang="ru-RU" sz="2000" u="sng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http://www.fotoplex.ru/photos/drparacels/macrophoto-part-I/i-4867.jpg</a:t>
            </a:r>
            <a:r>
              <a:rPr lang="ru-RU" sz="2000" dirty="0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помидор</a:t>
            </a:r>
          </a:p>
          <a:p>
            <a:pPr eaLnBrk="0" hangingPunct="0"/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0" y="2928934"/>
            <a:ext cx="4741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http://www.u-mama.ru/forum/mes…</a:t>
            </a:r>
            <a:r>
              <a:rPr lang="ru-RU" dirty="0"/>
              <a:t> </a:t>
            </a:r>
            <a:r>
              <a:rPr lang="ru-RU" dirty="0" err="1"/>
              <a:t>карлсон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4214813"/>
            <a:ext cx="7429500" cy="1928812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Здравствуйте, ребята! Свое письмо я  пишу  из больницы. У меня  ухудшилось здоровье, болит голова, в глазах звездочки, все тело вялое. Доктор говорит, что мне нужно правильно питаться. Я составил себе меню на обед: торт с лимонадом, чипсы, варенье и пепси-кола. Это моя любимая еда. Наверное, скоро я буду здоров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572250" y="5715000"/>
            <a:ext cx="156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Ваш Карлсон</a:t>
            </a:r>
            <a:r>
              <a:rPr lang="ru-RU" i="1"/>
              <a:t>.</a:t>
            </a:r>
          </a:p>
        </p:txBody>
      </p:sp>
      <p:pic>
        <p:nvPicPr>
          <p:cNvPr id="6" name="Рисунок 5" descr="34-3енсывас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42852"/>
            <a:ext cx="5643602" cy="3571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2376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Тема занятия:</a:t>
            </a:r>
            <a:b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 питания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124" name="Picture 2" descr="C:\Documents and Settings\Александр\Мои документы\Мои рисунки\49737752_vkusnaya_zdorovaya_pisc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7174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Древним людям принадлежат мудрые слова: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едим для того, чтобы жить,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живём для того, чтобы есть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708275"/>
            <a:ext cx="4143375" cy="3417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Переедать очень вредно</a:t>
            </a:r>
            <a:r>
              <a:rPr lang="ru-RU" sz="3600" dirty="0" smtClean="0">
                <a:latin typeface="Century Schoolbook" pitchFamily="18" charset="0"/>
              </a:rPr>
              <a:t>, желудок и кишечник не успевают всё переварить.</a:t>
            </a:r>
          </a:p>
        </p:txBody>
      </p:sp>
      <p:pic>
        <p:nvPicPr>
          <p:cNvPr id="3074" name="Picture 2" descr="C:\Documents and Settings\Александр\Мои документы\ЖОНКИНА ПИСАНИНА\image_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3143248"/>
            <a:ext cx="2000271" cy="285752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375150"/>
          </a:xfrm>
        </p:spPr>
        <p:txBody>
          <a:bodyPr/>
          <a:lstStyle/>
          <a:p>
            <a:pPr eaLnBrk="1" hangingPunct="1"/>
            <a:r>
              <a:rPr lang="ru-RU" sz="8800" smtClean="0"/>
              <a:t>Что значит </a:t>
            </a:r>
            <a:r>
              <a:rPr lang="en-US" sz="8800" smtClean="0"/>
              <a:t>“</a:t>
            </a:r>
            <a:r>
              <a:rPr lang="ru-RU" sz="8800" smtClean="0"/>
              <a:t>разнообразие</a:t>
            </a:r>
            <a:r>
              <a:rPr lang="en-US" sz="8800" smtClean="0"/>
              <a:t>”</a:t>
            </a:r>
            <a:endParaRPr lang="ru-RU" sz="8800" smtClean="0"/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4067175" y="4857750"/>
            <a:ext cx="1079500" cy="1452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68313" y="260350"/>
            <a:ext cx="3313112" cy="3313113"/>
          </a:xfrm>
          <a:prstGeom prst="ellipse">
            <a:avLst/>
          </a:prstGeom>
          <a:solidFill>
            <a:srgbClr val="FFFF00">
              <a:alpha val="9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3203575" y="3213100"/>
            <a:ext cx="3313113" cy="3313113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rgbClr val="FF66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00"/>
                </a:solidFill>
              </a:rPr>
              <a:t>Ягоды, зелень,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капуста,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морковь, бананы</a:t>
            </a:r>
            <a:r>
              <a:rPr lang="ru-RU"/>
              <a:t> </a:t>
            </a:r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076825" y="260350"/>
            <a:ext cx="3313113" cy="33131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rgbClr val="000000"/>
              </a:solidFill>
            </a:endParaRPr>
          </a:p>
          <a:p>
            <a:pPr algn="ctr"/>
            <a:endParaRPr lang="ru-RU" sz="2800" b="1">
              <a:solidFill>
                <a:srgbClr val="000000"/>
              </a:solidFill>
            </a:endParaRP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Творог, рыба,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мясо, яйца,</a:t>
            </a:r>
          </a:p>
          <a:p>
            <a:pPr algn="ctr"/>
            <a:r>
              <a:rPr lang="ru-RU" sz="2800" b="1">
                <a:solidFill>
                  <a:srgbClr val="000000"/>
                </a:solidFill>
              </a:rPr>
              <a:t> орехи</a:t>
            </a:r>
          </a:p>
        </p:txBody>
      </p:sp>
      <p:pic>
        <p:nvPicPr>
          <p:cNvPr id="63500" name="Picture 12" descr="VITAM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933825"/>
            <a:ext cx="10175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 Box 13"/>
          <p:cNvSpPr txBox="1">
            <a:spLocks noChangeAspect="1" noChangeArrowheads="1"/>
          </p:cNvSpPr>
          <p:nvPr/>
        </p:nvSpPr>
        <p:spPr bwMode="auto">
          <a:xfrm>
            <a:off x="827088" y="1700213"/>
            <a:ext cx="2522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00"/>
                </a:solidFill>
              </a:rPr>
              <a:t>Мёд, гречка, геркулес, изюм, масло</a:t>
            </a:r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2033587" cy="11461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Энергия</a:t>
            </a:r>
          </a:p>
        </p:txBody>
      </p:sp>
      <p:sp>
        <p:nvSpPr>
          <p:cNvPr id="63503" name="WordArt 15"/>
          <p:cNvSpPr>
            <a:spLocks noChangeArrowheads="1" noChangeShapeType="1" noTextEdit="1"/>
          </p:cNvSpPr>
          <p:nvPr/>
        </p:nvSpPr>
        <p:spPr bwMode="auto">
          <a:xfrm>
            <a:off x="5940425" y="692150"/>
            <a:ext cx="1576388" cy="936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Сила</a:t>
            </a:r>
          </a:p>
        </p:txBody>
      </p:sp>
      <p:sp>
        <p:nvSpPr>
          <p:cNvPr id="63504" name="WordArt 16"/>
          <p:cNvSpPr>
            <a:spLocks noChangeArrowheads="1" noChangeShapeType="1" noTextEdit="1"/>
          </p:cNvSpPr>
          <p:nvPr/>
        </p:nvSpPr>
        <p:spPr bwMode="auto">
          <a:xfrm>
            <a:off x="3924300" y="3357563"/>
            <a:ext cx="2016125" cy="71913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Рост</a:t>
            </a:r>
          </a:p>
        </p:txBody>
      </p:sp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2016125" cy="7874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8" grpId="0" animBg="1"/>
      <p:bldP spid="63499" grpId="0" animBg="1"/>
      <p:bldP spid="63502" grpId="0" animBg="1"/>
      <p:bldP spid="63503" grpId="0" animBg="1"/>
      <p:bldP spid="63504" grpId="0" animBg="1"/>
      <p:bldP spid="635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286808" cy="1125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Загадки об овощах</a:t>
            </a: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500063" y="1571625"/>
            <a:ext cx="5072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entury Schoolbook"/>
              </a:rPr>
              <a:t/>
            </a:r>
            <a:br>
              <a:rPr lang="ru-RU" sz="2800" b="1">
                <a:latin typeface="Century Schoolbook"/>
              </a:rPr>
            </a:br>
            <a:endParaRPr lang="ru-RU" sz="2800" b="1">
              <a:latin typeface="Century Schoolbook"/>
            </a:endParaRPr>
          </a:p>
        </p:txBody>
      </p:sp>
      <p:pic>
        <p:nvPicPr>
          <p:cNvPr id="1026" name="Picture 2" descr="C:\Documents and Settings\Александр\Мои документы\Мои рисунки\0_c607_cc19a52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357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7"/>
          <p:cNvSpPr>
            <a:spLocks noChangeArrowheads="1"/>
          </p:cNvSpPr>
          <p:nvPr/>
        </p:nvSpPr>
        <p:spPr bwMode="auto">
          <a:xfrm>
            <a:off x="3786188" y="4429125"/>
            <a:ext cx="4929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entury Schoolbook"/>
              </a:rPr>
              <a:t/>
            </a:r>
            <a:br>
              <a:rPr lang="ru-RU" sz="2800" b="1">
                <a:latin typeface="Century Schoolbook"/>
              </a:rPr>
            </a:br>
            <a:endParaRPr lang="ru-RU" sz="2800" b="1">
              <a:latin typeface="Century Schoolbook"/>
            </a:endParaRPr>
          </a:p>
        </p:txBody>
      </p:sp>
      <p:pic>
        <p:nvPicPr>
          <p:cNvPr id="1027" name="Picture 3" descr="C:\Documents and Settings\Александр\Мои документы\Мои рисунки\160_21_03_10_rep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71612"/>
            <a:ext cx="2214587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Александр\Мои документы\Мои рисунки\11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00175"/>
            <a:ext cx="23717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Александр\Мои документы\Мои рисунки\51736709_svek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9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Александр\Мои документы\ЖОНКИНА ПИСАНИНА\l_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929066"/>
            <a:ext cx="2428892" cy="171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Александр\Мои документы\ЖОНКИНА ПИСАНИНА\i-48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786190"/>
            <a:ext cx="2286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643050"/>
            <a:ext cx="2956560" cy="2182368"/>
          </a:xfrm>
          <a:prstGeom prst="rect">
            <a:avLst/>
          </a:prstGeom>
        </p:spPr>
      </p:pic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714488"/>
            <a:ext cx="2786082" cy="200026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GE140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исуно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714356"/>
            <a:ext cx="1009650" cy="1447800"/>
          </a:xfrm>
          <a:prstGeom prst="rect">
            <a:avLst/>
          </a:prstGeom>
        </p:spPr>
      </p:pic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5" y="1643050"/>
            <a:ext cx="2500330" cy="2143140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3786191"/>
            <a:ext cx="2286016" cy="17859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134</Words>
  <Application>Microsoft Office PowerPoint</Application>
  <PresentationFormat>Экран (4:3)</PresentationFormat>
  <Paragraphs>42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Коррекционно-развивающее занятие  для учащихся 3 класса </vt:lpstr>
      <vt:lpstr>   Здравствуйте, ребята! Свое письмо я  пишу  из больницы. У меня  ухудшилось здоровье, болит голова, в глазах звездочки, все тело вялое. Доктор говорит, что мне нужно правильно питаться. Я составил себе меню на обед: торт с лимонадом, чипсы, варенье и пепси-кола. Это моя любимая еда. Наверное, скоро я буду здоров.    </vt:lpstr>
      <vt:lpstr>Тема занятия:  Азбука  питания</vt:lpstr>
      <vt:lpstr>Древним людям принадлежат мудрые слова: “Мы едим для того, чтобы жить,  а не живём для того, чтобы есть”</vt:lpstr>
      <vt:lpstr>Что значит “разнообразие”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79</cp:revision>
  <dcterms:created xsi:type="dcterms:W3CDTF">2009-11-28T20:03:20Z</dcterms:created>
  <dcterms:modified xsi:type="dcterms:W3CDTF">2013-01-18T17:18:42Z</dcterms:modified>
</cp:coreProperties>
</file>