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BFAD82-9F3E-41E5-8E58-6B727A37C0B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5458FA-7723-4E82-83F6-49F19F6C03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Система работы над развитием связной речи у детей с ЗПР на организованных занятиях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2200" dirty="0" smtClean="0"/>
              <a:t>Белоусова Л. Е. методическое  пособие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«Научиться пересказывать? Это просто!» 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6647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231931"/>
            <a:ext cx="3176845" cy="41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31931"/>
            <a:ext cx="3168353" cy="41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1599" y="45720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686800" cy="52434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smtClean="0"/>
              <a:t>4. Пересказ текста с наглядной опорой на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серию сюжетных картин.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dirty="0" smtClean="0"/>
              <a:t>5. Составление рассказа с опорой на серию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сюжетных картин.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dirty="0" smtClean="0"/>
              <a:t>6. Составление описательных рассказов с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опорой на графический план.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dirty="0" smtClean="0"/>
              <a:t>7. Пересказ текста с наглядной опорой на одну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сюжетную картину.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dirty="0"/>
              <a:t>8. Составление рассказа по одной сюжетной картине. </a:t>
            </a:r>
          </a:p>
          <a:p>
            <a:pPr marL="514350" indent="-514350">
              <a:buAutoNum type="arabicPeriod" startAt="7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1599" y="457200"/>
            <a:ext cx="45719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9. Творческое рассказывание.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Составление рассказа с </a:t>
            </a:r>
            <a:r>
              <a:rPr lang="ru-RU" dirty="0" smtClean="0"/>
              <a:t>добавлением последующих </a:t>
            </a:r>
            <a:r>
              <a:rPr lang="ru-RU" dirty="0" smtClean="0"/>
              <a:t>событий,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заменой объекта,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заменой действующего лица,</a:t>
            </a:r>
          </a:p>
          <a:p>
            <a:pPr marL="0" indent="0">
              <a:buNone/>
            </a:pPr>
            <a:endParaRPr lang="ru-RU" sz="13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добавление объекта,</a:t>
            </a:r>
          </a:p>
          <a:p>
            <a:pPr marL="0" indent="0">
              <a:buNone/>
            </a:pPr>
            <a:endParaRPr lang="ru-RU" sz="13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 сменой времени действия,</a:t>
            </a:r>
          </a:p>
          <a:p>
            <a:pPr marL="0" indent="0">
              <a:buNone/>
            </a:pPr>
            <a:endParaRPr lang="ru-RU" sz="13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т. д.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3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</a:t>
            </a:r>
          </a:p>
          <a:p>
            <a:pPr marL="0" indent="0" algn="ctr">
              <a:buNone/>
            </a:pPr>
            <a:r>
              <a:rPr lang="ru-RU" sz="6000" dirty="0" smtClean="0"/>
              <a:t>за </a:t>
            </a:r>
          </a:p>
          <a:p>
            <a:pPr marL="0" indent="0" algn="ctr">
              <a:buNone/>
            </a:pPr>
            <a:r>
              <a:rPr lang="ru-RU" sz="6000" dirty="0" smtClean="0"/>
              <a:t>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38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Особенности формирования речевой деятельности, процесса овладения навыками связных высказываний у детей с ЗПР недостаточно хорошо изучены;</a:t>
            </a:r>
          </a:p>
          <a:p>
            <a:endParaRPr lang="ru-RU" dirty="0" smtClean="0"/>
          </a:p>
          <a:p>
            <a:r>
              <a:rPr lang="ru-RU" dirty="0" smtClean="0"/>
              <a:t>В практике коррекционной педагогики полностью не решены организационные вопросы обучения детей с комбинированными </a:t>
            </a:r>
            <a:r>
              <a:rPr lang="ru-RU" dirty="0" err="1" smtClean="0"/>
              <a:t>психоречевыми</a:t>
            </a:r>
            <a:r>
              <a:rPr lang="ru-RU" dirty="0" smtClean="0"/>
              <a:t> нарушениями;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Содержание коррекционной работы с детьми с первичной ЗПР, в частности по разделу «Формирование связной речи», недостаточно полно и подробно проработано в методическом плане;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6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Изучить имеющуюся литературу по проблеме развития связной речи у детей с ЗПР, ОНР;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Изучить опыт педагогов по данной теме;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 основе развития познавательного интереса во время занятий по ознакомлению с окружающим миром и развитию речи, применяя изученные приёмы и методы, добиться улучшения качества связной речи детей с ЗПР;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связная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современном этапе связную речь рассматривают как </a:t>
            </a:r>
            <a:r>
              <a:rPr lang="ru-RU" u="sng" dirty="0" smtClean="0"/>
              <a:t>вид речемыслительной деятельности</a:t>
            </a:r>
            <a:r>
              <a:rPr lang="ru-RU" dirty="0" smtClean="0"/>
              <a:t>, результатом которой является текстовое сообщение.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Выготский Л.С. характеризует монологическую речь как высшую форму речи, исторически развивающуюся позднее, чем диалог.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Связная речь спонтанно, в процессе «живого общения» не формируется. Требуется специальное обучение детей основным видам связной речи – описанию, объяснению, рассказу  в дошкольном возрасте (Рубинштейн С.Л.)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6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психического развития детей с ЗПР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 сформирована готовность к обучению;</a:t>
            </a:r>
          </a:p>
          <a:p>
            <a:endParaRPr lang="ru-RU" dirty="0" smtClean="0"/>
          </a:p>
          <a:p>
            <a:r>
              <a:rPr lang="ru-RU" dirty="0" smtClean="0"/>
              <a:t>Отсутствует или слабо выражен познавательный  интерес;</a:t>
            </a:r>
          </a:p>
          <a:p>
            <a:endParaRPr lang="ru-RU" dirty="0" smtClean="0"/>
          </a:p>
          <a:p>
            <a:r>
              <a:rPr lang="ru-RU" dirty="0" smtClean="0"/>
              <a:t>Неустойчивое внимание, недостаточность развития фонематического слуха, памяти, зрительного и тактильного восприятия, оптико-пространственного синтеза, зрительно-моторной координации; автоматизации движений и действий;</a:t>
            </a:r>
          </a:p>
          <a:p>
            <a:endParaRPr lang="ru-RU" dirty="0" smtClean="0"/>
          </a:p>
          <a:p>
            <a:r>
              <a:rPr lang="ru-RU" dirty="0" smtClean="0"/>
              <a:t>Недостаточный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основных интеллектуальных операций: анализа, синтеза, обобщения, сравнения, абстракции;</a:t>
            </a:r>
          </a:p>
          <a:p>
            <a:endParaRPr lang="ru-RU" dirty="0" smtClean="0"/>
          </a:p>
          <a:p>
            <a:r>
              <a:rPr lang="ru-RU" dirty="0" smtClean="0"/>
              <a:t>Мышление характеризуется </a:t>
            </a:r>
            <a:r>
              <a:rPr lang="ru-RU" dirty="0" smtClean="0"/>
              <a:t>поверхностностью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9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речевой деятельности детей с ЗПР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Бедный словарный запас;</a:t>
            </a:r>
          </a:p>
          <a:p>
            <a:endParaRPr lang="ru-RU" dirty="0" smtClean="0"/>
          </a:p>
          <a:p>
            <a:r>
              <a:rPr lang="ru-RU" dirty="0" smtClean="0"/>
              <a:t>Существенные трудности в овладении грамматическим строем речи;</a:t>
            </a:r>
          </a:p>
          <a:p>
            <a:endParaRPr lang="ru-RU" dirty="0" smtClean="0"/>
          </a:p>
          <a:p>
            <a:r>
              <a:rPr lang="ru-RU" u="sng" dirty="0" smtClean="0"/>
              <a:t>Нарушения в формировании монологической речи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неполноценность не только спонтанной, но и отражённой речи;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речь носит ситуативный характер;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недостаточность речевой регуляции;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dirty="0" smtClean="0"/>
              <a:t>Перечисленные особенности </a:t>
            </a:r>
            <a:r>
              <a:rPr lang="ru-RU" sz="3800" dirty="0" err="1" smtClean="0"/>
              <a:t>психоречевой</a:t>
            </a:r>
            <a:r>
              <a:rPr lang="ru-RU" sz="3800" dirty="0" smtClean="0"/>
              <a:t> деятельности данной группы детей вызывают значительные трудности при обучении и развитии связной речи.</a:t>
            </a:r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sz="3800" dirty="0" smtClean="0"/>
              <a:t>Во время обучения активно используются вспомогательные средства:</a:t>
            </a:r>
          </a:p>
          <a:p>
            <a:pPr marL="0" indent="0">
              <a:buNone/>
            </a:pPr>
            <a:endParaRPr lang="ru-RU" sz="3800" dirty="0" smtClean="0"/>
          </a:p>
          <a:p>
            <a:r>
              <a:rPr lang="ru-RU" sz="3800" dirty="0" smtClean="0"/>
              <a:t>Наглядность;</a:t>
            </a:r>
          </a:p>
          <a:p>
            <a:pPr marL="0" indent="0">
              <a:buNone/>
            </a:pPr>
            <a:endParaRPr lang="ru-RU" sz="3800" dirty="0" smtClean="0"/>
          </a:p>
          <a:p>
            <a:r>
              <a:rPr lang="ru-RU" sz="3800" dirty="0" smtClean="0"/>
              <a:t>Моделирование плана высказывания с опорой на графический план или устно;</a:t>
            </a:r>
          </a:p>
          <a:p>
            <a:pPr marL="0" indent="0">
              <a:buNone/>
            </a:pPr>
            <a:endParaRPr lang="ru-RU" sz="3800" dirty="0" smtClean="0"/>
          </a:p>
          <a:p>
            <a:r>
              <a:rPr lang="ru-RU" sz="3800" dirty="0" smtClean="0"/>
              <a:t>Подбор речевых упражнений, игр для развития ВПФ</a:t>
            </a:r>
            <a:r>
              <a:rPr lang="ru-RU" sz="3800" dirty="0" smtClean="0"/>
              <a:t>;</a:t>
            </a:r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sz="3800" dirty="0" smtClean="0"/>
              <a:t>В процессе работы упражнения усложняются за счёт убывания наглядности и «Свёртывания» плана высказывания.</a:t>
            </a:r>
            <a:endParaRPr lang="ru-RU" sz="3800" dirty="0" smtClean="0"/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2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развития связной речи: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  Воспроизведение рассказа, составленного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по демонстрируемому действию.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 Составление рассказа по следам </a:t>
            </a:r>
          </a:p>
          <a:p>
            <a:pPr marL="0" indent="0">
              <a:buNone/>
            </a:pPr>
            <a:r>
              <a:rPr lang="ru-RU" dirty="0" smtClean="0"/>
              <a:t>      демонстрируемого 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1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10327" y="332656"/>
            <a:ext cx="4571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616" y="332656"/>
            <a:ext cx="8686800" cy="57474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Пересказ текста с использованием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предметных картинок.</a:t>
            </a:r>
          </a:p>
          <a:p>
            <a:pPr marL="0" indent="0">
              <a:buNone/>
            </a:pPr>
            <a:r>
              <a:rPr lang="ru-RU" sz="2400" dirty="0" smtClean="0"/>
              <a:t>Воробьёва В.К. «Методика развития связной речи у детей с системным недоразвитием речи»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3"/>
            <a:ext cx="4248472" cy="30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482760" cy="462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535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Система работы над развитием связной речи у детей с ЗПР на организованных занятиях</vt:lpstr>
      <vt:lpstr>Актуальность темы:</vt:lpstr>
      <vt:lpstr>Задачи:</vt:lpstr>
      <vt:lpstr>Что такое связная речь?</vt:lpstr>
      <vt:lpstr>Особенности психического развития детей с ЗПР </vt:lpstr>
      <vt:lpstr>Особенности речевой деятельности детей с ЗПР</vt:lpstr>
      <vt:lpstr>Презентация PowerPoint</vt:lpstr>
      <vt:lpstr>Этапы развития связной речи:</vt:lpstr>
      <vt:lpstr>Презентация PowerPoint</vt:lpstr>
      <vt:lpstr>                 Белоусова Л. Е. методическое  пособие                                           «Научиться пересказывать? Это просто!»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над развитием связной речи у детей с ЗПР на организованных занятиях</dc:title>
  <dc:creator>Андрей</dc:creator>
  <cp:lastModifiedBy>Андрей</cp:lastModifiedBy>
  <cp:revision>14</cp:revision>
  <dcterms:created xsi:type="dcterms:W3CDTF">2013-03-19T19:20:34Z</dcterms:created>
  <dcterms:modified xsi:type="dcterms:W3CDTF">2013-03-20T07:19:45Z</dcterms:modified>
</cp:coreProperties>
</file>