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2" r:id="rId4"/>
    <p:sldId id="259" r:id="rId5"/>
    <p:sldId id="273" r:id="rId6"/>
    <p:sldId id="274" r:id="rId7"/>
    <p:sldId id="264" r:id="rId8"/>
    <p:sldId id="263" r:id="rId9"/>
    <p:sldId id="262" r:id="rId10"/>
    <p:sldId id="261" r:id="rId11"/>
    <p:sldId id="260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2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F6A181-66D6-46EC-8602-9FECE7145AA0}" type="doc">
      <dgm:prSet loTypeId="urn:microsoft.com/office/officeart/2005/8/layout/cycle6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238CB45-133D-4ADC-93E6-71E03665D8D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Здоровьесберегающие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технологии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B2174C1-6D19-4A9F-917B-7444531AD586}" type="parTrans" cxnId="{BEDF971F-385A-46BD-BAE3-73AB685138E7}">
      <dgm:prSet/>
      <dgm:spPr/>
      <dgm:t>
        <a:bodyPr/>
        <a:lstStyle/>
        <a:p>
          <a:endParaRPr lang="ru-RU"/>
        </a:p>
      </dgm:t>
    </dgm:pt>
    <dgm:pt modelId="{19013209-54A0-4194-9825-B64D497525B0}" type="sibTrans" cxnId="{BEDF971F-385A-46BD-BAE3-73AB685138E7}">
      <dgm:prSet/>
      <dgm:spPr/>
      <dgm:t>
        <a:bodyPr/>
        <a:lstStyle/>
        <a:p>
          <a:endParaRPr lang="ru-RU"/>
        </a:p>
      </dgm:t>
    </dgm:pt>
    <dgm:pt modelId="{CBFBA28A-FE41-493A-939A-06208B8B2606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Технология создания предметно-развивающей среды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154DBF3-B8AE-47D8-AFC7-2B262003A073}" type="parTrans" cxnId="{CD2FDE70-40A9-43FB-9A18-DFD2F47D4AE9}">
      <dgm:prSet/>
      <dgm:spPr/>
      <dgm:t>
        <a:bodyPr/>
        <a:lstStyle/>
        <a:p>
          <a:endParaRPr lang="ru-RU"/>
        </a:p>
      </dgm:t>
    </dgm:pt>
    <dgm:pt modelId="{4F38B982-95C3-4540-8461-EC17BFB93213}" type="sibTrans" cxnId="{CD2FDE70-40A9-43FB-9A18-DFD2F47D4AE9}">
      <dgm:prSet/>
      <dgm:spPr/>
      <dgm:t>
        <a:bodyPr/>
        <a:lstStyle/>
        <a:p>
          <a:endParaRPr lang="ru-RU"/>
        </a:p>
      </dgm:t>
    </dgm:pt>
    <dgm:pt modelId="{0D75F667-48E7-4753-8061-F5F6E7D6B4AF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Обобщение опыта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работы педагогов с использованием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иновационных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технологий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6CAA2E8-F993-44C7-84F9-373B7CE4C1BD}" type="parTrans" cxnId="{4BBAAB00-1350-454D-BF2B-DB2708F225B5}">
      <dgm:prSet/>
      <dgm:spPr/>
      <dgm:t>
        <a:bodyPr/>
        <a:lstStyle/>
        <a:p>
          <a:endParaRPr lang="ru-RU"/>
        </a:p>
      </dgm:t>
    </dgm:pt>
    <dgm:pt modelId="{EE6AC069-512C-4670-BF05-EF706D7E15D4}" type="sibTrans" cxnId="{4BBAAB00-1350-454D-BF2B-DB2708F225B5}">
      <dgm:prSet/>
      <dgm:spPr/>
      <dgm:t>
        <a:bodyPr/>
        <a:lstStyle/>
        <a:p>
          <a:endParaRPr lang="ru-RU"/>
        </a:p>
      </dgm:t>
    </dgm:pt>
    <dgm:pt modelId="{F9F54C5E-26E8-4CE8-9D08-437A78955AE1}">
      <dgm:prSet phldrT="[Текст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Проектно-иследовательсская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деятельность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B9C5F9F-588A-4D13-A23E-C3C6CFE1ABED}" type="parTrans" cxnId="{21A81684-F7FB-4401-AD1C-EA9C3F867D0C}">
      <dgm:prSet/>
      <dgm:spPr/>
      <dgm:t>
        <a:bodyPr/>
        <a:lstStyle/>
        <a:p>
          <a:endParaRPr lang="ru-RU"/>
        </a:p>
      </dgm:t>
    </dgm:pt>
    <dgm:pt modelId="{D56D1065-315F-48CA-B209-52F04DE60947}" type="sibTrans" cxnId="{21A81684-F7FB-4401-AD1C-EA9C3F867D0C}">
      <dgm:prSet/>
      <dgm:spPr/>
      <dgm:t>
        <a:bodyPr/>
        <a:lstStyle/>
        <a:p>
          <a:endParaRPr lang="ru-RU"/>
        </a:p>
      </dgm:t>
    </dgm:pt>
    <dgm:pt modelId="{545D84A4-A34F-4B3E-8A1A-03789B4289F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Игровые технологии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5D17220-D91C-40A9-98B4-421473CD306D}" type="parTrans" cxnId="{5DA7825E-D37B-4E12-8591-29992B29E79F}">
      <dgm:prSet/>
      <dgm:spPr/>
      <dgm:t>
        <a:bodyPr/>
        <a:lstStyle/>
        <a:p>
          <a:endParaRPr lang="ru-RU"/>
        </a:p>
      </dgm:t>
    </dgm:pt>
    <dgm:pt modelId="{3B2195EE-844A-4C35-9414-1E5AFE20D33B}" type="sibTrans" cxnId="{5DA7825E-D37B-4E12-8591-29992B29E79F}">
      <dgm:prSet/>
      <dgm:spPr/>
      <dgm:t>
        <a:bodyPr/>
        <a:lstStyle/>
        <a:p>
          <a:endParaRPr lang="ru-RU"/>
        </a:p>
      </dgm:t>
    </dgm:pt>
    <dgm:pt modelId="{4481F844-E711-4F2F-AD46-DCF2B74F53E8}" type="pres">
      <dgm:prSet presAssocID="{67F6A181-66D6-46EC-8602-9FECE7145AA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DC9F3-3F5A-4192-8FDE-DECD4FFD74D1}" type="pres">
      <dgm:prSet presAssocID="{8238CB45-133D-4ADC-93E6-71E03665D8D1}" presName="node" presStyleLbl="node1" presStyleIdx="0" presStyleCnt="5" custScaleX="147357" custScaleY="92134" custRadScaleRad="93841" custRadScaleInc="-42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2A015-80E6-4F48-86E5-37C388321EAE}" type="pres">
      <dgm:prSet presAssocID="{8238CB45-133D-4ADC-93E6-71E03665D8D1}" presName="spNode" presStyleCnt="0"/>
      <dgm:spPr/>
      <dgm:t>
        <a:bodyPr/>
        <a:lstStyle/>
        <a:p>
          <a:endParaRPr lang="ru-RU"/>
        </a:p>
      </dgm:t>
    </dgm:pt>
    <dgm:pt modelId="{DE3E70AC-E8AD-4876-8329-87377E7D6B32}" type="pres">
      <dgm:prSet presAssocID="{19013209-54A0-4194-9825-B64D497525B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8141D545-C0A6-472F-90AE-840B62F2D917}" type="pres">
      <dgm:prSet presAssocID="{CBFBA28A-FE41-493A-939A-06208B8B2606}" presName="node" presStyleLbl="node1" presStyleIdx="1" presStyleCnt="5" custScaleX="140531" custScaleY="109578" custRadScaleRad="120998" custRadScaleInc="-40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120EB-2B7A-4A13-9A2B-033A17A79617}" type="pres">
      <dgm:prSet presAssocID="{CBFBA28A-FE41-493A-939A-06208B8B2606}" presName="spNode" presStyleCnt="0"/>
      <dgm:spPr/>
      <dgm:t>
        <a:bodyPr/>
        <a:lstStyle/>
        <a:p>
          <a:endParaRPr lang="ru-RU"/>
        </a:p>
      </dgm:t>
    </dgm:pt>
    <dgm:pt modelId="{18AB45AA-1AEA-483A-863E-62195A6AA3A3}" type="pres">
      <dgm:prSet presAssocID="{4F38B982-95C3-4540-8461-EC17BFB93213}" presName="sibTrans" presStyleLbl="sibTrans1D1" presStyleIdx="1" presStyleCnt="5"/>
      <dgm:spPr/>
      <dgm:t>
        <a:bodyPr/>
        <a:lstStyle/>
        <a:p>
          <a:endParaRPr lang="ru-RU"/>
        </a:p>
      </dgm:t>
    </dgm:pt>
    <dgm:pt modelId="{D8A4D643-E314-4677-8C56-BACF66D4DAD5}" type="pres">
      <dgm:prSet presAssocID="{0D75F667-48E7-4753-8061-F5F6E7D6B4AF}" presName="node" presStyleLbl="node1" presStyleIdx="2" presStyleCnt="5" custScaleX="147541" custScaleY="124471" custRadScaleRad="124180" custRadScaleInc="-88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7BBFB-E1C8-480D-96C8-A14DD80F43F0}" type="pres">
      <dgm:prSet presAssocID="{0D75F667-48E7-4753-8061-F5F6E7D6B4AF}" presName="spNode" presStyleCnt="0"/>
      <dgm:spPr/>
      <dgm:t>
        <a:bodyPr/>
        <a:lstStyle/>
        <a:p>
          <a:endParaRPr lang="ru-RU"/>
        </a:p>
      </dgm:t>
    </dgm:pt>
    <dgm:pt modelId="{E931058B-67DB-40F5-8157-360A98A388C4}" type="pres">
      <dgm:prSet presAssocID="{EE6AC069-512C-4670-BF05-EF706D7E15D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0191FB7-FB01-41C6-9D77-D6C58A27777E}" type="pres">
      <dgm:prSet presAssocID="{F9F54C5E-26E8-4CE8-9D08-437A78955AE1}" presName="node" presStyleLbl="node1" presStyleIdx="3" presStyleCnt="5" custScaleX="129278" custScaleY="91234" custRadScaleRad="126918" custRadScaleInc="71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E1FAC-1804-406A-A070-6ED40BBC2CFD}" type="pres">
      <dgm:prSet presAssocID="{F9F54C5E-26E8-4CE8-9D08-437A78955AE1}" presName="spNode" presStyleCnt="0"/>
      <dgm:spPr/>
      <dgm:t>
        <a:bodyPr/>
        <a:lstStyle/>
        <a:p>
          <a:endParaRPr lang="ru-RU"/>
        </a:p>
      </dgm:t>
    </dgm:pt>
    <dgm:pt modelId="{0FA05AC8-F71B-4DE5-B36E-D94B062CCB0E}" type="pres">
      <dgm:prSet presAssocID="{D56D1065-315F-48CA-B209-52F04DE60947}" presName="sibTrans" presStyleLbl="sibTrans1D1" presStyleIdx="3" presStyleCnt="5"/>
      <dgm:spPr/>
      <dgm:t>
        <a:bodyPr/>
        <a:lstStyle/>
        <a:p>
          <a:endParaRPr lang="ru-RU"/>
        </a:p>
      </dgm:t>
    </dgm:pt>
    <dgm:pt modelId="{A381A1FB-43F7-4B21-921F-5425D6C71256}" type="pres">
      <dgm:prSet presAssocID="{545D84A4-A34F-4B3E-8A1A-03789B4289F6}" presName="node" presStyleLbl="node1" presStyleIdx="4" presStyleCnt="5" custScaleX="115091" custScaleY="109343" custRadScaleRad="110477" custRadScaleInc="-16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1133C-4B7E-4A84-BF27-F7D71C5EE465}" type="pres">
      <dgm:prSet presAssocID="{545D84A4-A34F-4B3E-8A1A-03789B4289F6}" presName="spNode" presStyleCnt="0"/>
      <dgm:spPr/>
      <dgm:t>
        <a:bodyPr/>
        <a:lstStyle/>
        <a:p>
          <a:endParaRPr lang="ru-RU"/>
        </a:p>
      </dgm:t>
    </dgm:pt>
    <dgm:pt modelId="{D8036F8A-22F1-4E86-8858-53088C07EC61}" type="pres">
      <dgm:prSet presAssocID="{3B2195EE-844A-4C35-9414-1E5AFE20D33B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348E5945-DED7-468A-8673-6B3332A41AE8}" type="presOf" srcId="{19013209-54A0-4194-9825-B64D497525B0}" destId="{DE3E70AC-E8AD-4876-8329-87377E7D6B32}" srcOrd="0" destOrd="0" presId="urn:microsoft.com/office/officeart/2005/8/layout/cycle6"/>
    <dgm:cxn modelId="{578DC3EB-F010-4E39-B773-F7D0E95CB133}" type="presOf" srcId="{67F6A181-66D6-46EC-8602-9FECE7145AA0}" destId="{4481F844-E711-4F2F-AD46-DCF2B74F53E8}" srcOrd="0" destOrd="0" presId="urn:microsoft.com/office/officeart/2005/8/layout/cycle6"/>
    <dgm:cxn modelId="{21A81684-F7FB-4401-AD1C-EA9C3F867D0C}" srcId="{67F6A181-66D6-46EC-8602-9FECE7145AA0}" destId="{F9F54C5E-26E8-4CE8-9D08-437A78955AE1}" srcOrd="3" destOrd="0" parTransId="{4B9C5F9F-588A-4D13-A23E-C3C6CFE1ABED}" sibTransId="{D56D1065-315F-48CA-B209-52F04DE60947}"/>
    <dgm:cxn modelId="{47801F76-1DE9-478C-BDBF-28596808B0C1}" type="presOf" srcId="{F9F54C5E-26E8-4CE8-9D08-437A78955AE1}" destId="{D0191FB7-FB01-41C6-9D77-D6C58A27777E}" srcOrd="0" destOrd="0" presId="urn:microsoft.com/office/officeart/2005/8/layout/cycle6"/>
    <dgm:cxn modelId="{DA046649-D394-4E5E-9024-E42E1326E4A9}" type="presOf" srcId="{4F38B982-95C3-4540-8461-EC17BFB93213}" destId="{18AB45AA-1AEA-483A-863E-62195A6AA3A3}" srcOrd="0" destOrd="0" presId="urn:microsoft.com/office/officeart/2005/8/layout/cycle6"/>
    <dgm:cxn modelId="{CD2FDE70-40A9-43FB-9A18-DFD2F47D4AE9}" srcId="{67F6A181-66D6-46EC-8602-9FECE7145AA0}" destId="{CBFBA28A-FE41-493A-939A-06208B8B2606}" srcOrd="1" destOrd="0" parTransId="{F154DBF3-B8AE-47D8-AFC7-2B262003A073}" sibTransId="{4F38B982-95C3-4540-8461-EC17BFB93213}"/>
    <dgm:cxn modelId="{41CC113E-EAF9-4DF5-B061-9481034B298C}" type="presOf" srcId="{CBFBA28A-FE41-493A-939A-06208B8B2606}" destId="{8141D545-C0A6-472F-90AE-840B62F2D917}" srcOrd="0" destOrd="0" presId="urn:microsoft.com/office/officeart/2005/8/layout/cycle6"/>
    <dgm:cxn modelId="{8A8EA36C-21FF-4C15-9138-2C7AB1B1E131}" type="presOf" srcId="{D56D1065-315F-48CA-B209-52F04DE60947}" destId="{0FA05AC8-F71B-4DE5-B36E-D94B062CCB0E}" srcOrd="0" destOrd="0" presId="urn:microsoft.com/office/officeart/2005/8/layout/cycle6"/>
    <dgm:cxn modelId="{5DA7825E-D37B-4E12-8591-29992B29E79F}" srcId="{67F6A181-66D6-46EC-8602-9FECE7145AA0}" destId="{545D84A4-A34F-4B3E-8A1A-03789B4289F6}" srcOrd="4" destOrd="0" parTransId="{65D17220-D91C-40A9-98B4-421473CD306D}" sibTransId="{3B2195EE-844A-4C35-9414-1E5AFE20D33B}"/>
    <dgm:cxn modelId="{4BBAAB00-1350-454D-BF2B-DB2708F225B5}" srcId="{67F6A181-66D6-46EC-8602-9FECE7145AA0}" destId="{0D75F667-48E7-4753-8061-F5F6E7D6B4AF}" srcOrd="2" destOrd="0" parTransId="{06CAA2E8-F993-44C7-84F9-373B7CE4C1BD}" sibTransId="{EE6AC069-512C-4670-BF05-EF706D7E15D4}"/>
    <dgm:cxn modelId="{BEDF971F-385A-46BD-BAE3-73AB685138E7}" srcId="{67F6A181-66D6-46EC-8602-9FECE7145AA0}" destId="{8238CB45-133D-4ADC-93E6-71E03665D8D1}" srcOrd="0" destOrd="0" parTransId="{0B2174C1-6D19-4A9F-917B-7444531AD586}" sibTransId="{19013209-54A0-4194-9825-B64D497525B0}"/>
    <dgm:cxn modelId="{B87DA801-2B6D-4507-A034-34A99CC40E5A}" type="presOf" srcId="{3B2195EE-844A-4C35-9414-1E5AFE20D33B}" destId="{D8036F8A-22F1-4E86-8858-53088C07EC61}" srcOrd="0" destOrd="0" presId="urn:microsoft.com/office/officeart/2005/8/layout/cycle6"/>
    <dgm:cxn modelId="{13CF12F7-DF40-43FC-ACE5-18854AD90910}" type="presOf" srcId="{0D75F667-48E7-4753-8061-F5F6E7D6B4AF}" destId="{D8A4D643-E314-4677-8C56-BACF66D4DAD5}" srcOrd="0" destOrd="0" presId="urn:microsoft.com/office/officeart/2005/8/layout/cycle6"/>
    <dgm:cxn modelId="{6A852809-9ECA-4C5A-8F0D-8ACDD5EA0686}" type="presOf" srcId="{545D84A4-A34F-4B3E-8A1A-03789B4289F6}" destId="{A381A1FB-43F7-4B21-921F-5425D6C71256}" srcOrd="0" destOrd="0" presId="urn:microsoft.com/office/officeart/2005/8/layout/cycle6"/>
    <dgm:cxn modelId="{DDF89A54-588A-48F2-9C2F-89F96ACCF1FB}" type="presOf" srcId="{EE6AC069-512C-4670-BF05-EF706D7E15D4}" destId="{E931058B-67DB-40F5-8157-360A98A388C4}" srcOrd="0" destOrd="0" presId="urn:microsoft.com/office/officeart/2005/8/layout/cycle6"/>
    <dgm:cxn modelId="{AC704EBA-CD9B-4774-BA9C-037F5861A2C2}" type="presOf" srcId="{8238CB45-133D-4ADC-93E6-71E03665D8D1}" destId="{3E5DC9F3-3F5A-4192-8FDE-DECD4FFD74D1}" srcOrd="0" destOrd="0" presId="urn:microsoft.com/office/officeart/2005/8/layout/cycle6"/>
    <dgm:cxn modelId="{DD45D1C8-6035-44D7-8807-415F4DE93C88}" type="presParOf" srcId="{4481F844-E711-4F2F-AD46-DCF2B74F53E8}" destId="{3E5DC9F3-3F5A-4192-8FDE-DECD4FFD74D1}" srcOrd="0" destOrd="0" presId="urn:microsoft.com/office/officeart/2005/8/layout/cycle6"/>
    <dgm:cxn modelId="{57C7DD71-EB76-459A-B41A-4907053F3A0E}" type="presParOf" srcId="{4481F844-E711-4F2F-AD46-DCF2B74F53E8}" destId="{A602A015-80E6-4F48-86E5-37C388321EAE}" srcOrd="1" destOrd="0" presId="urn:microsoft.com/office/officeart/2005/8/layout/cycle6"/>
    <dgm:cxn modelId="{B9D95B98-2F7C-4017-BED0-9A2E9280C16A}" type="presParOf" srcId="{4481F844-E711-4F2F-AD46-DCF2B74F53E8}" destId="{DE3E70AC-E8AD-4876-8329-87377E7D6B32}" srcOrd="2" destOrd="0" presId="urn:microsoft.com/office/officeart/2005/8/layout/cycle6"/>
    <dgm:cxn modelId="{25E5BDCB-CB75-4A97-BFE5-437C85D29A94}" type="presParOf" srcId="{4481F844-E711-4F2F-AD46-DCF2B74F53E8}" destId="{8141D545-C0A6-472F-90AE-840B62F2D917}" srcOrd="3" destOrd="0" presId="urn:microsoft.com/office/officeart/2005/8/layout/cycle6"/>
    <dgm:cxn modelId="{FCB079A5-0B1E-4CE5-89F1-E225F606491D}" type="presParOf" srcId="{4481F844-E711-4F2F-AD46-DCF2B74F53E8}" destId="{57E120EB-2B7A-4A13-9A2B-033A17A79617}" srcOrd="4" destOrd="0" presId="urn:microsoft.com/office/officeart/2005/8/layout/cycle6"/>
    <dgm:cxn modelId="{7E86897A-8784-4108-B596-48BDF187E04F}" type="presParOf" srcId="{4481F844-E711-4F2F-AD46-DCF2B74F53E8}" destId="{18AB45AA-1AEA-483A-863E-62195A6AA3A3}" srcOrd="5" destOrd="0" presId="urn:microsoft.com/office/officeart/2005/8/layout/cycle6"/>
    <dgm:cxn modelId="{5047D835-73AF-4A53-93D1-14F849C1FCB0}" type="presParOf" srcId="{4481F844-E711-4F2F-AD46-DCF2B74F53E8}" destId="{D8A4D643-E314-4677-8C56-BACF66D4DAD5}" srcOrd="6" destOrd="0" presId="urn:microsoft.com/office/officeart/2005/8/layout/cycle6"/>
    <dgm:cxn modelId="{44981EE1-9599-480E-878E-B43CA42A8B8F}" type="presParOf" srcId="{4481F844-E711-4F2F-AD46-DCF2B74F53E8}" destId="{B577BBFB-E1C8-480D-96C8-A14DD80F43F0}" srcOrd="7" destOrd="0" presId="urn:microsoft.com/office/officeart/2005/8/layout/cycle6"/>
    <dgm:cxn modelId="{D13817A7-9084-4D38-8021-59B31ACC54F9}" type="presParOf" srcId="{4481F844-E711-4F2F-AD46-DCF2B74F53E8}" destId="{E931058B-67DB-40F5-8157-360A98A388C4}" srcOrd="8" destOrd="0" presId="urn:microsoft.com/office/officeart/2005/8/layout/cycle6"/>
    <dgm:cxn modelId="{51176C8F-BF8D-47F2-BD0D-8FAAB9FD575E}" type="presParOf" srcId="{4481F844-E711-4F2F-AD46-DCF2B74F53E8}" destId="{D0191FB7-FB01-41C6-9D77-D6C58A27777E}" srcOrd="9" destOrd="0" presId="urn:microsoft.com/office/officeart/2005/8/layout/cycle6"/>
    <dgm:cxn modelId="{83A25A36-9CC1-4E29-990F-9ACD7E498D6A}" type="presParOf" srcId="{4481F844-E711-4F2F-AD46-DCF2B74F53E8}" destId="{5BBE1FAC-1804-406A-A070-6ED40BBC2CFD}" srcOrd="10" destOrd="0" presId="urn:microsoft.com/office/officeart/2005/8/layout/cycle6"/>
    <dgm:cxn modelId="{760AA936-63D5-4ED6-A10E-3A811B63E8AF}" type="presParOf" srcId="{4481F844-E711-4F2F-AD46-DCF2B74F53E8}" destId="{0FA05AC8-F71B-4DE5-B36E-D94B062CCB0E}" srcOrd="11" destOrd="0" presId="urn:microsoft.com/office/officeart/2005/8/layout/cycle6"/>
    <dgm:cxn modelId="{C6FB03CE-063A-4C03-8FDA-B16655313480}" type="presParOf" srcId="{4481F844-E711-4F2F-AD46-DCF2B74F53E8}" destId="{A381A1FB-43F7-4B21-921F-5425D6C71256}" srcOrd="12" destOrd="0" presId="urn:microsoft.com/office/officeart/2005/8/layout/cycle6"/>
    <dgm:cxn modelId="{BFD67F38-D2B8-44E4-9B22-DFD8553E324A}" type="presParOf" srcId="{4481F844-E711-4F2F-AD46-DCF2B74F53E8}" destId="{C1E1133C-4B7E-4A84-BF27-F7D71C5EE465}" srcOrd="13" destOrd="0" presId="urn:microsoft.com/office/officeart/2005/8/layout/cycle6"/>
    <dgm:cxn modelId="{A8AED15C-0CBF-4FEB-A2F6-B596D2B8DE5C}" type="presParOf" srcId="{4481F844-E711-4F2F-AD46-DCF2B74F53E8}" destId="{D8036F8A-22F1-4E86-8858-53088C07EC61}" srcOrd="14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7AA8EA-687C-4572-B2C8-9B8BC64BB8FB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13DA8C-7E44-4EFF-BA6F-C7316780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15304" cy="192882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«Инновационные технологии в дошкольном образовательном учреждении»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714752"/>
            <a:ext cx="6143668" cy="13573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 зам.зав. СП ГБОУ ООШ №18 г.Сызрани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Колесова Е.А.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Использование инноваций в образовательном процессе ДОУ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8229600" cy="49377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инновационных процессов в ДОУ, применение педагогами знаний, умений, навыков, приобретенных в профессиональной деятельности.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внедрение инновационных технологий для повышения профессиональной культуры педагогов;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творческой атмосферы и объединение усилий всего педагогического коллектива по построению образовательного процесса;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выработка стремлений у педагогов к рационализации и эффективной организации инновационных технологий в педагогической деятельности.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реализации: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Анализ и сбор информации о нововведениях.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Выбор и реализация новшеств.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Обобщение опыта и диагностика внедряемой инновации.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технологии в образовательном процессе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формировать у дошкольников представление о значимости физического и психического здоровья человека; воспитывать умение беречь и укреплять своё здоровье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у дошкольников культуру сохранения и совершенствования собственного здоровья;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психические и физические качества и проводить профилактические мероприятия, способствующие укреплению здоровья дошкольников;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обучать дошкольников пониманию смысла здорового образа жизни и её ценности и ценности жизни других людей.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Игровые инновационные технологии 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повысить значимость организации игр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образовательном процессе ДОУ.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элементарные общепринятые нормы взаимоотношения со сверстниками и взрослыми через игровые действия;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использованию в практике современных требований к организации игр дошкольников и формировать у дошкольников нравственную культуру миропонимания;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у дошкольников приобретенные игровые навыки и умения для развития игровой активности.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Технология создания предметно-развивающей среды в ДОУ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и совершенствовать предметно – развивающую среду в ДОУ.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позитивное отношение к применению и освоению нововведений, направленных на расширение кругозора дошкольниками;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более целостному восприятию и глубокому пониманию дошкольниками изучаемого материала, повышать познавательную мотивацию, вовлекая их в активную самостоятельную деятельность, формировать потребности к поиску и выявлению своих оригинальных находок;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знания для интеллектуального и духовно-нравственного развития дошкольников, способствующие успешному развитию у детей эрудиции, фантазии, умению логично рассуждать и делать выводы.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 детей дошкольного возраста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становление у дошкольников научно-познавательного, практически-деятельного, эмоционально-нравственного отношения к действительности.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потребность изучать окружающий мир через проектно - исследовательскую деятельность;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творческую активность познавательных процессов;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решать исследовательские задачи, применяя новые инновационные методы и средства.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16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Autofit/>
          </a:bodyPr>
          <a:lstStyle/>
          <a:p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Инновационные технологии в образовании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организация образовательного процесса,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построенная на качественно иных принципах, средствах, методах и технологиях и позволяющая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достигнуть образовательных эффектов, характеризуемых: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усвоением максимального объема знаний;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максимальной творческой активностью;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широким спектром практических навыков и умений.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лнце 4"/>
          <p:cNvSpPr/>
          <p:nvPr/>
        </p:nvSpPr>
        <p:spPr>
          <a:xfrm>
            <a:off x="1928794" y="1643050"/>
            <a:ext cx="4714908" cy="4429156"/>
          </a:xfrm>
          <a:prstGeom prst="sun">
            <a:avLst>
              <a:gd name="adj" fmla="val 180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технологии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0717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Формы воспитания дошкольников с использованием инновационных технологий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Формы воспитания дошкольников с использованием инновационных технологий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8251" y="1785938"/>
            <a:ext cx="6875649" cy="485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594267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sz="35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5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ИКТ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мы понимаем – 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информационно 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– коммуникативные технологии. </a:t>
            </a:r>
            <a:endParaRPr lang="ru-RU" sz="35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технологии, это не только и не столько компьютеры и их программное обеспечение.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ИКТ подразумевается использование компьютера, Интернета, телевизора, видео, DVD, CD, мультимедиа, аудиовизуального оборудования,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есть всего того, что может представлять широкие возможности для коммуникации.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4260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условиях детского сада возможно, необходимо и целесообразно использование ИКТ в различных видах образовательной деятельности. НОД  в детском саду имеют свою специфику, они должны быть эмоциональными, яркими, с привлечением большого иллюстративного материала, с использованием звуковых и видеозаписей. Все это может обеспечить нам компьютерная техника с её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мультимедийными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возможностями.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этом компьютер должен только дополнять воспитателя, а не заменять его.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Методы работы с использованием инновационных технологий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Методы работы с использованием инновационных технологий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Инновационные подходы воспитательной работы в ДОУ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личностно-ориентированную образовательную среду в ДОУ, позволяющую формировать условия для полноценного физического, духовного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здоровья, межличностного, группового развивающего взаимодействия детей, родителей, педагогов и специалистов.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социально–личностные качества дошкольников, умеющих мыслить неординарно и творчески;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инициативность, любознательность, произвольность, способность к творческому самовыражению, стимулировать коммуникативную, познавательную, игровую и другую активность детей в различных видах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детей применять современные инновационные технологии, направленные на успешную социализацию личности в обществе и повышения уровня интеллектуального мышления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воображения.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</TotalTime>
  <Words>594</Words>
  <Application>Microsoft Office PowerPoint</Application>
  <PresentationFormat>Экран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«Инновационные технологии в дошкольном образовательном учреждении»</vt:lpstr>
      <vt:lpstr>Инновационные технологии в образовании </vt:lpstr>
      <vt:lpstr>Слайд 3</vt:lpstr>
      <vt:lpstr>Формы воспитания дошкольников с использованием инновационных технологий </vt:lpstr>
      <vt:lpstr>Слайд 5</vt:lpstr>
      <vt:lpstr>Слайд 6</vt:lpstr>
      <vt:lpstr>Методы работы с использованием инновационных технологий </vt:lpstr>
      <vt:lpstr>Инновационные подходы воспитательной работы в ДОУ </vt:lpstr>
      <vt:lpstr>Слайд 9</vt:lpstr>
      <vt:lpstr>Использование инноваций в образовательном процессе ДОУ </vt:lpstr>
      <vt:lpstr>Слайд 11</vt:lpstr>
      <vt:lpstr>  Здоровьесберегающие технологии в образовательном процессе </vt:lpstr>
      <vt:lpstr>Слайд 13</vt:lpstr>
      <vt:lpstr>Игровые инновационные технологии  </vt:lpstr>
      <vt:lpstr>Технология создания предметно-развивающей среды в ДОУ </vt:lpstr>
      <vt:lpstr>Слайд 16</vt:lpstr>
      <vt:lpstr>Проектно-исследовательская деятельность детей дошкольного возраста 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«Инновационные технологии в дошкольном образовательном учреждении»</dc:title>
  <dc:creator>Колесова Е.А.</dc:creator>
  <cp:lastModifiedBy>Заболотских Ю.А.</cp:lastModifiedBy>
  <cp:revision>12</cp:revision>
  <dcterms:created xsi:type="dcterms:W3CDTF">2014-02-10T06:47:12Z</dcterms:created>
  <dcterms:modified xsi:type="dcterms:W3CDTF">2014-02-10T08:07:31Z</dcterms:modified>
</cp:coreProperties>
</file>