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493630"/>
            <a:ext cx="4608512" cy="72937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Уголок настроения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C:\Users\Марина\Pictures\2013-09-09\04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93630"/>
            <a:ext cx="3744416" cy="3028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628800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Black" pitchFamily="34" charset="0"/>
                <a:ea typeface="Times New Roman"/>
              </a:rPr>
              <a:t>                             </a:t>
            </a:r>
            <a:r>
              <a:rPr lang="ru-RU" sz="2000" dirty="0" smtClean="0">
                <a:latin typeface="Arial Black" pitchFamily="34" charset="0"/>
                <a:ea typeface="Times New Roman"/>
              </a:rPr>
              <a:t>                  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направлен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на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развити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е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                                      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эмоциональной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сферы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                                       ребенка;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 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помогает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ребенку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пон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я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ть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собственные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эмоции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,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эмоциональные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состояния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других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;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способствует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овладению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средствами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эмоциональной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выразительности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 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8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" y="0"/>
            <a:ext cx="9141143" cy="6858000"/>
          </a:xfrm>
          <a:prstGeom prst="rect">
            <a:avLst/>
          </a:prstGeom>
        </p:spPr>
      </p:pic>
      <p:pic>
        <p:nvPicPr>
          <p:cNvPr id="3074" name="Рисунок 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95833" l="9821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130" y="1916832"/>
            <a:ext cx="5948596" cy="41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764704"/>
            <a:ext cx="4631910" cy="792088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Кубик эмоций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8" name="Picture 6" descr="Кроха - Форум Донецка для заботливых родителей * Просмотр темы - Летние цветочки -дочки и сыночки. 2010 г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917" y="2780928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Закружила ты, печаль... - муз. и исп. Радмилы Михайловой - стихи и проза на Избе-Читальне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" b="100000" l="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121" y="2759445"/>
            <a:ext cx="2925035" cy="2685779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ольшие смайлики на все случаи жизн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89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53054">
            <a:off x="4168598" y="37170"/>
            <a:ext cx="585939" cy="5090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Top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9354"/>
            <a:ext cx="91411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80332">
            <a:off x="949782" y="19516"/>
            <a:ext cx="2736986" cy="3751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9572">
            <a:off x="5076056" y="393646"/>
            <a:ext cx="3672408" cy="269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12577">
            <a:off x="6313944" y="3159775"/>
            <a:ext cx="2016226" cy="331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958" y="2962296"/>
            <a:ext cx="2346598" cy="312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9092">
            <a:off x="340770" y="3417296"/>
            <a:ext cx="2966189" cy="222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3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14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7" b="90000" l="2813" r="9875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73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1</cp:lastModifiedBy>
  <cp:revision>1</cp:revision>
  <dcterms:created xsi:type="dcterms:W3CDTF">2015-04-03T15:36:15Z</dcterms:created>
  <dcterms:modified xsi:type="dcterms:W3CDTF">2015-04-03T15:40:18Z</dcterms:modified>
</cp:coreProperties>
</file>