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E74D-8EE6-4033-AB9A-C458B6C7C727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5A5-1F3E-448D-AA3B-1D5DE8F54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E74D-8EE6-4033-AB9A-C458B6C7C727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5A5-1F3E-448D-AA3B-1D5DE8F54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E74D-8EE6-4033-AB9A-C458B6C7C727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5A5-1F3E-448D-AA3B-1D5DE8F54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E74D-8EE6-4033-AB9A-C458B6C7C727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5A5-1F3E-448D-AA3B-1D5DE8F54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E74D-8EE6-4033-AB9A-C458B6C7C727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5A5-1F3E-448D-AA3B-1D5DE8F54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E74D-8EE6-4033-AB9A-C458B6C7C727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5A5-1F3E-448D-AA3B-1D5DE8F54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E74D-8EE6-4033-AB9A-C458B6C7C727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5A5-1F3E-448D-AA3B-1D5DE8F54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E74D-8EE6-4033-AB9A-C458B6C7C727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5A5-1F3E-448D-AA3B-1D5DE8F54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E74D-8EE6-4033-AB9A-C458B6C7C727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5A5-1F3E-448D-AA3B-1D5DE8F54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E74D-8EE6-4033-AB9A-C458B6C7C727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5A5-1F3E-448D-AA3B-1D5DE8F54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E74D-8EE6-4033-AB9A-C458B6C7C727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C5A5-1F3E-448D-AA3B-1D5DE8F545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E74D-8EE6-4033-AB9A-C458B6C7C727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BC5A5-1F3E-448D-AA3B-1D5DE8F545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ea37d5ac03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24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cc4f820548e176bd71b73c90d7c9fcf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1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2a234403004ebe56d370f90656c9c78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ГОУ СОШ № 425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kab_202</dc:creator>
  <cp:lastModifiedBy>kab_202</cp:lastModifiedBy>
  <cp:revision>1</cp:revision>
  <dcterms:created xsi:type="dcterms:W3CDTF">2011-04-22T11:56:08Z</dcterms:created>
  <dcterms:modified xsi:type="dcterms:W3CDTF">2011-04-22T11:59:04Z</dcterms:modified>
</cp:coreProperties>
</file>