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C31CB70-F58F-4B5E-B8FA-0DB7A77DBB43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376683C-09B5-42C2-BE8B-026EE3CC5E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4608512"/>
          </a:xfrm>
        </p:spPr>
        <p:txBody>
          <a:bodyPr/>
          <a:lstStyle/>
          <a:p>
            <a:r>
              <a:rPr lang="ru-RU" sz="6000" dirty="0"/>
              <a:t>Задания для устного счёта по теме «Умножение и деление натуральных чисел»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00236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367" y="188640"/>
            <a:ext cx="5472608" cy="53317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8800" dirty="0"/>
              <a:t>а</a:t>
            </a:r>
            <a:r>
              <a:rPr lang="ru-RU" sz="8800" dirty="0" smtClean="0"/>
              <a:t>)   </a:t>
            </a:r>
            <a:r>
              <a:rPr lang="ru-RU" sz="8800" dirty="0" smtClean="0"/>
              <a:t>  </a:t>
            </a:r>
            <a:r>
              <a:rPr lang="ru-RU" sz="7200" dirty="0" smtClean="0"/>
              <a:t>83</a:t>
            </a:r>
            <a:r>
              <a:rPr lang="ru-RU" sz="7200" dirty="0" smtClean="0"/>
              <a:t>-39</a:t>
            </a:r>
            <a:endParaRPr lang="ru-RU" sz="7200" dirty="0" smtClean="0"/>
          </a:p>
          <a:p>
            <a:pPr marL="0" indent="0">
              <a:buNone/>
            </a:pPr>
            <a:r>
              <a:rPr lang="ru-RU" sz="7200" dirty="0"/>
              <a:t> </a:t>
            </a:r>
            <a:r>
              <a:rPr lang="ru-RU" sz="7200" dirty="0" smtClean="0"/>
              <a:t>       </a:t>
            </a:r>
            <a:r>
              <a:rPr lang="ru-RU" sz="7200" dirty="0" smtClean="0"/>
              <a:t>        : 4 </a:t>
            </a:r>
          </a:p>
          <a:p>
            <a:pPr marL="0" indent="0">
              <a:buNone/>
            </a:pPr>
            <a:r>
              <a:rPr lang="ru-RU" sz="7200" dirty="0" smtClean="0"/>
              <a:t>                *7</a:t>
            </a:r>
            <a:r>
              <a:rPr lang="ru-RU" sz="7200" dirty="0" smtClean="0"/>
              <a:t>      </a:t>
            </a:r>
          </a:p>
          <a:p>
            <a:pPr marL="0" indent="0">
              <a:buNone/>
            </a:pPr>
            <a:r>
              <a:rPr lang="ru-RU" sz="7200" dirty="0" smtClean="0"/>
              <a:t>           </a:t>
            </a:r>
            <a:r>
              <a:rPr lang="ru-RU" sz="7200" u="sng" dirty="0" smtClean="0"/>
              <a:t>   </a:t>
            </a:r>
            <a:r>
              <a:rPr lang="ru-RU" sz="7200" u="sng" dirty="0" smtClean="0"/>
              <a:t>+23 </a:t>
            </a:r>
            <a:endParaRPr lang="ru-RU" sz="7200" u="sng" dirty="0" smtClean="0"/>
          </a:p>
          <a:p>
            <a:pPr marL="0" indent="0">
              <a:buNone/>
            </a:pPr>
            <a:endParaRPr lang="ru-RU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6127994" y="1484784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11</a:t>
            </a:r>
            <a:endParaRPr lang="ru-RU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6112388" y="2708920"/>
            <a:ext cx="11113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77</a:t>
            </a:r>
            <a:endParaRPr lang="ru-RU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5955797" y="188640"/>
            <a:ext cx="14245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4</a:t>
            </a:r>
            <a:r>
              <a:rPr lang="ru-RU" sz="6600" dirty="0" smtClean="0"/>
              <a:t>4</a:t>
            </a:r>
            <a:endParaRPr lang="ru-RU" sz="6600" dirty="0"/>
          </a:p>
        </p:txBody>
      </p:sp>
      <p:sp>
        <p:nvSpPr>
          <p:cNvPr id="2" name="TextBox 1"/>
          <p:cNvSpPr txBox="1"/>
          <p:nvPr/>
        </p:nvSpPr>
        <p:spPr>
          <a:xfrm>
            <a:off x="3995936" y="5157192"/>
            <a:ext cx="18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100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41768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367" y="188640"/>
            <a:ext cx="5472608" cy="53317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8800" dirty="0"/>
              <a:t>б</a:t>
            </a:r>
            <a:r>
              <a:rPr lang="ru-RU" sz="8800" dirty="0" smtClean="0"/>
              <a:t>)    47+25</a:t>
            </a:r>
            <a:endParaRPr lang="ru-RU" sz="7200" dirty="0" smtClean="0"/>
          </a:p>
          <a:p>
            <a:pPr marL="0" indent="0">
              <a:buNone/>
            </a:pPr>
            <a:r>
              <a:rPr lang="ru-RU" sz="7200" dirty="0"/>
              <a:t> </a:t>
            </a:r>
            <a:r>
              <a:rPr lang="ru-RU" sz="7200" dirty="0" smtClean="0"/>
              <a:t>       </a:t>
            </a:r>
            <a:r>
              <a:rPr lang="ru-RU" sz="7200" dirty="0" smtClean="0"/>
              <a:t>        : 18 </a:t>
            </a:r>
          </a:p>
          <a:p>
            <a:pPr marL="0" indent="0">
              <a:buNone/>
            </a:pPr>
            <a:r>
              <a:rPr lang="ru-RU" sz="7200" dirty="0" smtClean="0"/>
              <a:t>                *12</a:t>
            </a:r>
            <a:r>
              <a:rPr lang="ru-RU" sz="7200" dirty="0" smtClean="0"/>
              <a:t>      </a:t>
            </a:r>
          </a:p>
          <a:p>
            <a:pPr marL="0" indent="0">
              <a:buNone/>
            </a:pPr>
            <a:r>
              <a:rPr lang="ru-RU" sz="7200" dirty="0" smtClean="0"/>
              <a:t>           </a:t>
            </a:r>
            <a:r>
              <a:rPr lang="ru-RU" sz="7200" u="sng" dirty="0" smtClean="0"/>
              <a:t>   </a:t>
            </a:r>
            <a:r>
              <a:rPr lang="ru-RU" sz="7200" u="sng" dirty="0" smtClean="0"/>
              <a:t>  -19 </a:t>
            </a:r>
            <a:endParaRPr lang="ru-RU" sz="7200" u="sng" dirty="0" smtClean="0"/>
          </a:p>
          <a:p>
            <a:pPr marL="0" indent="0">
              <a:buNone/>
            </a:pPr>
            <a:endParaRPr lang="ru-RU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6127994" y="1484784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/>
              <a:t>4</a:t>
            </a:r>
            <a:endParaRPr lang="ru-RU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6112388" y="2708920"/>
            <a:ext cx="11113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48</a:t>
            </a:r>
            <a:endParaRPr lang="ru-RU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5955797" y="188640"/>
            <a:ext cx="14245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72</a:t>
            </a:r>
            <a:endParaRPr lang="ru-RU" sz="6600" dirty="0"/>
          </a:p>
        </p:txBody>
      </p:sp>
      <p:sp>
        <p:nvSpPr>
          <p:cNvPr id="2" name="TextBox 1"/>
          <p:cNvSpPr txBox="1"/>
          <p:nvPr/>
        </p:nvSpPr>
        <p:spPr>
          <a:xfrm>
            <a:off x="4338198" y="5157192"/>
            <a:ext cx="18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29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29474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367" y="188640"/>
            <a:ext cx="5472608" cy="53317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8800" dirty="0"/>
              <a:t>в</a:t>
            </a:r>
            <a:r>
              <a:rPr lang="ru-RU" sz="8800" dirty="0" smtClean="0"/>
              <a:t>)     71+19</a:t>
            </a:r>
            <a:endParaRPr lang="ru-RU" sz="7200" dirty="0" smtClean="0"/>
          </a:p>
          <a:p>
            <a:pPr marL="0" indent="0">
              <a:buNone/>
            </a:pPr>
            <a:r>
              <a:rPr lang="ru-RU" sz="7200" dirty="0"/>
              <a:t> </a:t>
            </a:r>
            <a:r>
              <a:rPr lang="ru-RU" sz="7200" dirty="0" smtClean="0"/>
              <a:t>       </a:t>
            </a:r>
            <a:r>
              <a:rPr lang="ru-RU" sz="7200" dirty="0" smtClean="0"/>
              <a:t>        : 15</a:t>
            </a:r>
          </a:p>
          <a:p>
            <a:pPr marL="0" indent="0">
              <a:buNone/>
            </a:pPr>
            <a:r>
              <a:rPr lang="ru-RU" sz="7200" dirty="0" smtClean="0"/>
              <a:t>                *13</a:t>
            </a:r>
            <a:r>
              <a:rPr lang="ru-RU" sz="7200" dirty="0" smtClean="0"/>
              <a:t>      </a:t>
            </a:r>
          </a:p>
          <a:p>
            <a:pPr marL="0" indent="0">
              <a:buNone/>
            </a:pPr>
            <a:r>
              <a:rPr lang="ru-RU" sz="7200" dirty="0" smtClean="0"/>
              <a:t>              </a:t>
            </a:r>
            <a:r>
              <a:rPr lang="ru-RU" sz="7200" u="sng" dirty="0" smtClean="0"/>
              <a:t>   -28  </a:t>
            </a:r>
            <a:r>
              <a:rPr lang="ru-RU" sz="7200" u="sng" dirty="0" smtClean="0"/>
              <a:t> </a:t>
            </a:r>
            <a:endParaRPr lang="ru-RU" sz="7200" u="sng" dirty="0" smtClean="0"/>
          </a:p>
          <a:p>
            <a:pPr marL="0" indent="0">
              <a:buNone/>
            </a:pPr>
            <a:endParaRPr lang="ru-RU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6127994" y="1484784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/>
              <a:t>6</a:t>
            </a:r>
            <a:endParaRPr lang="ru-RU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6112388" y="2708920"/>
            <a:ext cx="11113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78</a:t>
            </a:r>
            <a:endParaRPr lang="ru-RU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5955797" y="188640"/>
            <a:ext cx="14245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90</a:t>
            </a:r>
            <a:endParaRPr lang="ru-RU" sz="6600" dirty="0"/>
          </a:p>
        </p:txBody>
      </p:sp>
      <p:sp>
        <p:nvSpPr>
          <p:cNvPr id="2" name="TextBox 1"/>
          <p:cNvSpPr txBox="1"/>
          <p:nvPr/>
        </p:nvSpPr>
        <p:spPr>
          <a:xfrm>
            <a:off x="4499992" y="5157192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50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29474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367" y="188640"/>
            <a:ext cx="5472608" cy="53317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8800" dirty="0"/>
              <a:t>г</a:t>
            </a:r>
            <a:r>
              <a:rPr lang="ru-RU" sz="8800" dirty="0" smtClean="0"/>
              <a:t>)      </a:t>
            </a:r>
            <a:r>
              <a:rPr lang="ru-RU" sz="7200" dirty="0" smtClean="0"/>
              <a:t>94 - 19</a:t>
            </a:r>
            <a:endParaRPr lang="ru-RU" sz="7200" dirty="0" smtClean="0"/>
          </a:p>
          <a:p>
            <a:pPr marL="0" indent="0">
              <a:buNone/>
            </a:pPr>
            <a:r>
              <a:rPr lang="ru-RU" sz="7200" dirty="0"/>
              <a:t> </a:t>
            </a:r>
            <a:r>
              <a:rPr lang="ru-RU" sz="7200" dirty="0" smtClean="0"/>
              <a:t>       </a:t>
            </a:r>
            <a:r>
              <a:rPr lang="ru-RU" sz="7200" dirty="0" smtClean="0"/>
              <a:t>        : 25</a:t>
            </a:r>
          </a:p>
          <a:p>
            <a:pPr marL="0" indent="0">
              <a:buNone/>
            </a:pPr>
            <a:r>
              <a:rPr lang="ru-RU" sz="7200" dirty="0" smtClean="0"/>
              <a:t>                *15</a:t>
            </a:r>
            <a:r>
              <a:rPr lang="ru-RU" sz="7200" dirty="0" smtClean="0"/>
              <a:t>      </a:t>
            </a:r>
          </a:p>
          <a:p>
            <a:pPr marL="0" indent="0">
              <a:buNone/>
            </a:pPr>
            <a:r>
              <a:rPr lang="ru-RU" sz="7200" dirty="0" smtClean="0"/>
              <a:t>             </a:t>
            </a:r>
            <a:r>
              <a:rPr lang="ru-RU" sz="7200" u="sng" dirty="0" smtClean="0"/>
              <a:t>   </a:t>
            </a:r>
            <a:r>
              <a:rPr lang="ru-RU" sz="7200" u="sng" dirty="0" smtClean="0"/>
              <a:t>+55 </a:t>
            </a:r>
            <a:endParaRPr lang="ru-RU" sz="7200" u="sng" dirty="0" smtClean="0"/>
          </a:p>
          <a:p>
            <a:pPr marL="0" indent="0">
              <a:buNone/>
            </a:pPr>
            <a:endParaRPr lang="ru-RU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6127994" y="1484784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/>
              <a:t>3</a:t>
            </a:r>
            <a:endParaRPr lang="ru-RU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6112388" y="2708920"/>
            <a:ext cx="11113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45</a:t>
            </a:r>
            <a:endParaRPr lang="ru-RU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6100270" y="373699"/>
            <a:ext cx="14245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75</a:t>
            </a:r>
            <a:endParaRPr lang="ru-RU" sz="6600" dirty="0"/>
          </a:p>
        </p:txBody>
      </p:sp>
      <p:sp>
        <p:nvSpPr>
          <p:cNvPr id="2" name="TextBox 1"/>
          <p:cNvSpPr txBox="1"/>
          <p:nvPr/>
        </p:nvSpPr>
        <p:spPr>
          <a:xfrm>
            <a:off x="3995936" y="5157192"/>
            <a:ext cx="18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100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29474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45</TotalTime>
  <Words>79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Исполнительная</vt:lpstr>
      <vt:lpstr>Задания для устного счёта по теме «Умножение и деление натуральных чисел»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</dc:title>
  <dc:creator>Екатерина</dc:creator>
  <cp:lastModifiedBy>Екатерина</cp:lastModifiedBy>
  <cp:revision>5</cp:revision>
  <dcterms:created xsi:type="dcterms:W3CDTF">2014-06-09T10:20:22Z</dcterms:created>
  <dcterms:modified xsi:type="dcterms:W3CDTF">2014-06-09T13:35:20Z</dcterms:modified>
</cp:coreProperties>
</file>