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A0F71-7A93-4E47-8811-880FF218349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5368-890A-4AA4-9DFB-EA13825806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73CA8-ED86-4122-868A-44BA23632D3F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08E2-F50C-4BC0-85B5-78C7F69CA1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08E2-F50C-4BC0-85B5-78C7F69CA10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D661-ACD5-4E1E-90E8-132475398AF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A5E17-B6F2-4B97-9391-C2648F9300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jpeg"/><Relationship Id="rId7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Государственное бюджетное дошкольное образовательное  учреждение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детский сад №69 Кировского района Санкт Петербурга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789040"/>
            <a:ext cx="3888432" cy="1752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Автор составитель: Журбенко Наталья Владимировна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Воспитатель ГБДОУ №69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im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942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6237312"/>
            <a:ext cx="275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 Петербург 2015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628800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ПРЕЗЕНТАЦИЯ </a:t>
            </a:r>
          </a:p>
          <a:p>
            <a:pPr algn="ctr"/>
            <a:r>
              <a:rPr lang="ru-RU" sz="2800" b="1" dirty="0" smtClean="0"/>
              <a:t>К НОД</a:t>
            </a:r>
          </a:p>
          <a:p>
            <a:pPr algn="ctr"/>
            <a:r>
              <a:rPr lang="ru-RU" sz="2800" b="1" dirty="0" smtClean="0"/>
              <a:t>«Под грибом»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8012"/>
            <a:ext cx="3178175" cy="37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imag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825" y="3078162"/>
            <a:ext cx="3178175" cy="377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лилиния 4"/>
          <p:cNvSpPr/>
          <p:nvPr/>
        </p:nvSpPr>
        <p:spPr>
          <a:xfrm>
            <a:off x="755576" y="260648"/>
            <a:ext cx="7968604" cy="2765925"/>
          </a:xfrm>
          <a:custGeom>
            <a:avLst/>
            <a:gdLst>
              <a:gd name="connsiteX0" fmla="*/ 0 w 7968604"/>
              <a:gd name="connsiteY0" fmla="*/ 2757055 h 2765925"/>
              <a:gd name="connsiteX1" fmla="*/ 27709 w 7968604"/>
              <a:gd name="connsiteY1" fmla="*/ 2382982 h 2765925"/>
              <a:gd name="connsiteX2" fmla="*/ 55418 w 7968604"/>
              <a:gd name="connsiteY2" fmla="*/ 2272145 h 2765925"/>
              <a:gd name="connsiteX3" fmla="*/ 69273 w 7968604"/>
              <a:gd name="connsiteY3" fmla="*/ 2189018 h 2765925"/>
              <a:gd name="connsiteX4" fmla="*/ 96982 w 7968604"/>
              <a:gd name="connsiteY4" fmla="*/ 2105891 h 2765925"/>
              <a:gd name="connsiteX5" fmla="*/ 110836 w 7968604"/>
              <a:gd name="connsiteY5" fmla="*/ 2064327 h 2765925"/>
              <a:gd name="connsiteX6" fmla="*/ 138546 w 7968604"/>
              <a:gd name="connsiteY6" fmla="*/ 2022764 h 2765925"/>
              <a:gd name="connsiteX7" fmla="*/ 180109 w 7968604"/>
              <a:gd name="connsiteY7" fmla="*/ 1939636 h 2765925"/>
              <a:gd name="connsiteX8" fmla="*/ 221673 w 7968604"/>
              <a:gd name="connsiteY8" fmla="*/ 1856509 h 2765925"/>
              <a:gd name="connsiteX9" fmla="*/ 263236 w 7968604"/>
              <a:gd name="connsiteY9" fmla="*/ 1828800 h 2765925"/>
              <a:gd name="connsiteX10" fmla="*/ 290946 w 7968604"/>
              <a:gd name="connsiteY10" fmla="*/ 1801091 h 2765925"/>
              <a:gd name="connsiteX11" fmla="*/ 374073 w 7968604"/>
              <a:gd name="connsiteY11" fmla="*/ 1773382 h 2765925"/>
              <a:gd name="connsiteX12" fmla="*/ 457200 w 7968604"/>
              <a:gd name="connsiteY12" fmla="*/ 1745673 h 2765925"/>
              <a:gd name="connsiteX13" fmla="*/ 609600 w 7968604"/>
              <a:gd name="connsiteY13" fmla="*/ 1717964 h 2765925"/>
              <a:gd name="connsiteX14" fmla="*/ 803564 w 7968604"/>
              <a:gd name="connsiteY14" fmla="*/ 1731818 h 2765925"/>
              <a:gd name="connsiteX15" fmla="*/ 886691 w 7968604"/>
              <a:gd name="connsiteY15" fmla="*/ 1759527 h 2765925"/>
              <a:gd name="connsiteX16" fmla="*/ 928255 w 7968604"/>
              <a:gd name="connsiteY16" fmla="*/ 1787236 h 2765925"/>
              <a:gd name="connsiteX17" fmla="*/ 969818 w 7968604"/>
              <a:gd name="connsiteY17" fmla="*/ 1828800 h 2765925"/>
              <a:gd name="connsiteX18" fmla="*/ 1052946 w 7968604"/>
              <a:gd name="connsiteY18" fmla="*/ 1870364 h 2765925"/>
              <a:gd name="connsiteX19" fmla="*/ 1094509 w 7968604"/>
              <a:gd name="connsiteY19" fmla="*/ 1911927 h 2765925"/>
              <a:gd name="connsiteX20" fmla="*/ 1177636 w 7968604"/>
              <a:gd name="connsiteY20" fmla="*/ 1953491 h 2765925"/>
              <a:gd name="connsiteX21" fmla="*/ 1288473 w 7968604"/>
              <a:gd name="connsiteY21" fmla="*/ 2036618 h 2765925"/>
              <a:gd name="connsiteX22" fmla="*/ 1371600 w 7968604"/>
              <a:gd name="connsiteY22" fmla="*/ 2078182 h 2765925"/>
              <a:gd name="connsiteX23" fmla="*/ 1399309 w 7968604"/>
              <a:gd name="connsiteY23" fmla="*/ 2119745 h 2765925"/>
              <a:gd name="connsiteX24" fmla="*/ 1482436 w 7968604"/>
              <a:gd name="connsiteY24" fmla="*/ 2161309 h 2765925"/>
              <a:gd name="connsiteX25" fmla="*/ 1510146 w 7968604"/>
              <a:gd name="connsiteY25" fmla="*/ 2189018 h 2765925"/>
              <a:gd name="connsiteX26" fmla="*/ 1593273 w 7968604"/>
              <a:gd name="connsiteY26" fmla="*/ 2216727 h 2765925"/>
              <a:gd name="connsiteX27" fmla="*/ 1676400 w 7968604"/>
              <a:gd name="connsiteY27" fmla="*/ 2258291 h 2765925"/>
              <a:gd name="connsiteX28" fmla="*/ 1717964 w 7968604"/>
              <a:gd name="connsiteY28" fmla="*/ 2286000 h 2765925"/>
              <a:gd name="connsiteX29" fmla="*/ 1801091 w 7968604"/>
              <a:gd name="connsiteY29" fmla="*/ 2313709 h 2765925"/>
              <a:gd name="connsiteX30" fmla="*/ 1925782 w 7968604"/>
              <a:gd name="connsiteY30" fmla="*/ 2355273 h 2765925"/>
              <a:gd name="connsiteX31" fmla="*/ 2050473 w 7968604"/>
              <a:gd name="connsiteY31" fmla="*/ 2396836 h 2765925"/>
              <a:gd name="connsiteX32" fmla="*/ 2092036 w 7968604"/>
              <a:gd name="connsiteY32" fmla="*/ 2410691 h 2765925"/>
              <a:gd name="connsiteX33" fmla="*/ 2258291 w 7968604"/>
              <a:gd name="connsiteY33" fmla="*/ 2396836 h 2765925"/>
              <a:gd name="connsiteX34" fmla="*/ 2299855 w 7968604"/>
              <a:gd name="connsiteY34" fmla="*/ 2382982 h 2765925"/>
              <a:gd name="connsiteX35" fmla="*/ 2341418 w 7968604"/>
              <a:gd name="connsiteY35" fmla="*/ 2341418 h 2765925"/>
              <a:gd name="connsiteX36" fmla="*/ 2382982 w 7968604"/>
              <a:gd name="connsiteY36" fmla="*/ 2202873 h 2765925"/>
              <a:gd name="connsiteX37" fmla="*/ 2396836 w 7968604"/>
              <a:gd name="connsiteY37" fmla="*/ 2161309 h 2765925"/>
              <a:gd name="connsiteX38" fmla="*/ 2424546 w 7968604"/>
              <a:gd name="connsiteY38" fmla="*/ 2119745 h 2765925"/>
              <a:gd name="connsiteX39" fmla="*/ 2466109 w 7968604"/>
              <a:gd name="connsiteY39" fmla="*/ 1953491 h 2765925"/>
              <a:gd name="connsiteX40" fmla="*/ 2507673 w 7968604"/>
              <a:gd name="connsiteY40" fmla="*/ 1593273 h 2765925"/>
              <a:gd name="connsiteX41" fmla="*/ 2535382 w 7968604"/>
              <a:gd name="connsiteY41" fmla="*/ 1510145 h 2765925"/>
              <a:gd name="connsiteX42" fmla="*/ 2549236 w 7968604"/>
              <a:gd name="connsiteY42" fmla="*/ 1468582 h 2765925"/>
              <a:gd name="connsiteX43" fmla="*/ 2576946 w 7968604"/>
              <a:gd name="connsiteY43" fmla="*/ 1440873 h 2765925"/>
              <a:gd name="connsiteX44" fmla="*/ 2632364 w 7968604"/>
              <a:gd name="connsiteY44" fmla="*/ 1357745 h 2765925"/>
              <a:gd name="connsiteX45" fmla="*/ 2660073 w 7968604"/>
              <a:gd name="connsiteY45" fmla="*/ 1316182 h 2765925"/>
              <a:gd name="connsiteX46" fmla="*/ 2826327 w 7968604"/>
              <a:gd name="connsiteY46" fmla="*/ 1233055 h 2765925"/>
              <a:gd name="connsiteX47" fmla="*/ 2867891 w 7968604"/>
              <a:gd name="connsiteY47" fmla="*/ 1219200 h 2765925"/>
              <a:gd name="connsiteX48" fmla="*/ 2909455 w 7968604"/>
              <a:gd name="connsiteY48" fmla="*/ 1205345 h 2765925"/>
              <a:gd name="connsiteX49" fmla="*/ 3006436 w 7968604"/>
              <a:gd name="connsiteY49" fmla="*/ 1191491 h 2765925"/>
              <a:gd name="connsiteX50" fmla="*/ 3200400 w 7968604"/>
              <a:gd name="connsiteY50" fmla="*/ 1205345 h 2765925"/>
              <a:gd name="connsiteX51" fmla="*/ 3255818 w 7968604"/>
              <a:gd name="connsiteY51" fmla="*/ 1219200 h 2765925"/>
              <a:gd name="connsiteX52" fmla="*/ 3338946 w 7968604"/>
              <a:gd name="connsiteY52" fmla="*/ 1246909 h 2765925"/>
              <a:gd name="connsiteX53" fmla="*/ 3380509 w 7968604"/>
              <a:gd name="connsiteY53" fmla="*/ 1274618 h 2765925"/>
              <a:gd name="connsiteX54" fmla="*/ 3422073 w 7968604"/>
              <a:gd name="connsiteY54" fmla="*/ 1288473 h 2765925"/>
              <a:gd name="connsiteX55" fmla="*/ 3491346 w 7968604"/>
              <a:gd name="connsiteY55" fmla="*/ 1343891 h 2765925"/>
              <a:gd name="connsiteX56" fmla="*/ 3602182 w 7968604"/>
              <a:gd name="connsiteY56" fmla="*/ 1468582 h 2765925"/>
              <a:gd name="connsiteX57" fmla="*/ 3643746 w 7968604"/>
              <a:gd name="connsiteY57" fmla="*/ 1510145 h 2765925"/>
              <a:gd name="connsiteX58" fmla="*/ 3671455 w 7968604"/>
              <a:gd name="connsiteY58" fmla="*/ 1537855 h 2765925"/>
              <a:gd name="connsiteX59" fmla="*/ 3713018 w 7968604"/>
              <a:gd name="connsiteY59" fmla="*/ 1565564 h 2765925"/>
              <a:gd name="connsiteX60" fmla="*/ 3768436 w 7968604"/>
              <a:gd name="connsiteY60" fmla="*/ 1648691 h 2765925"/>
              <a:gd name="connsiteX61" fmla="*/ 3851564 w 7968604"/>
              <a:gd name="connsiteY61" fmla="*/ 1704109 h 2765925"/>
              <a:gd name="connsiteX62" fmla="*/ 3879273 w 7968604"/>
              <a:gd name="connsiteY62" fmla="*/ 1745673 h 2765925"/>
              <a:gd name="connsiteX63" fmla="*/ 3920836 w 7968604"/>
              <a:gd name="connsiteY63" fmla="*/ 1759527 h 2765925"/>
              <a:gd name="connsiteX64" fmla="*/ 3948546 w 7968604"/>
              <a:gd name="connsiteY64" fmla="*/ 1787236 h 2765925"/>
              <a:gd name="connsiteX65" fmla="*/ 3990109 w 7968604"/>
              <a:gd name="connsiteY65" fmla="*/ 1801091 h 2765925"/>
              <a:gd name="connsiteX66" fmla="*/ 4073236 w 7968604"/>
              <a:gd name="connsiteY66" fmla="*/ 1856509 h 2765925"/>
              <a:gd name="connsiteX67" fmla="*/ 4114800 w 7968604"/>
              <a:gd name="connsiteY67" fmla="*/ 1870364 h 2765925"/>
              <a:gd name="connsiteX68" fmla="*/ 4156364 w 7968604"/>
              <a:gd name="connsiteY68" fmla="*/ 1898073 h 2765925"/>
              <a:gd name="connsiteX69" fmla="*/ 4239491 w 7968604"/>
              <a:gd name="connsiteY69" fmla="*/ 1925782 h 2765925"/>
              <a:gd name="connsiteX70" fmla="*/ 4364182 w 7968604"/>
              <a:gd name="connsiteY70" fmla="*/ 1981200 h 2765925"/>
              <a:gd name="connsiteX71" fmla="*/ 4405746 w 7968604"/>
              <a:gd name="connsiteY71" fmla="*/ 1995055 h 2765925"/>
              <a:gd name="connsiteX72" fmla="*/ 4572000 w 7968604"/>
              <a:gd name="connsiteY72" fmla="*/ 1981200 h 2765925"/>
              <a:gd name="connsiteX73" fmla="*/ 4613564 w 7968604"/>
              <a:gd name="connsiteY73" fmla="*/ 1953491 h 2765925"/>
              <a:gd name="connsiteX74" fmla="*/ 4668982 w 7968604"/>
              <a:gd name="connsiteY74" fmla="*/ 1870364 h 2765925"/>
              <a:gd name="connsiteX75" fmla="*/ 4696691 w 7968604"/>
              <a:gd name="connsiteY75" fmla="*/ 1787236 h 2765925"/>
              <a:gd name="connsiteX76" fmla="*/ 4752109 w 7968604"/>
              <a:gd name="connsiteY76" fmla="*/ 1704109 h 2765925"/>
              <a:gd name="connsiteX77" fmla="*/ 4793673 w 7968604"/>
              <a:gd name="connsiteY77" fmla="*/ 1620982 h 2765925"/>
              <a:gd name="connsiteX78" fmla="*/ 4835236 w 7968604"/>
              <a:gd name="connsiteY78" fmla="*/ 1537855 h 2765925"/>
              <a:gd name="connsiteX79" fmla="*/ 4849091 w 7968604"/>
              <a:gd name="connsiteY79" fmla="*/ 1496291 h 2765925"/>
              <a:gd name="connsiteX80" fmla="*/ 4876800 w 7968604"/>
              <a:gd name="connsiteY80" fmla="*/ 1454727 h 2765925"/>
              <a:gd name="connsiteX81" fmla="*/ 4890655 w 7968604"/>
              <a:gd name="connsiteY81" fmla="*/ 1413164 h 2765925"/>
              <a:gd name="connsiteX82" fmla="*/ 4959927 w 7968604"/>
              <a:gd name="connsiteY82" fmla="*/ 1330036 h 2765925"/>
              <a:gd name="connsiteX83" fmla="*/ 5001491 w 7968604"/>
              <a:gd name="connsiteY83" fmla="*/ 1246909 h 2765925"/>
              <a:gd name="connsiteX84" fmla="*/ 5043055 w 7968604"/>
              <a:gd name="connsiteY84" fmla="*/ 1205345 h 2765925"/>
              <a:gd name="connsiteX85" fmla="*/ 5098473 w 7968604"/>
              <a:gd name="connsiteY85" fmla="*/ 1122218 h 2765925"/>
              <a:gd name="connsiteX86" fmla="*/ 5167746 w 7968604"/>
              <a:gd name="connsiteY86" fmla="*/ 1052945 h 2765925"/>
              <a:gd name="connsiteX87" fmla="*/ 5209309 w 7968604"/>
              <a:gd name="connsiteY87" fmla="*/ 1011382 h 2765925"/>
              <a:gd name="connsiteX88" fmla="*/ 5250873 w 7968604"/>
              <a:gd name="connsiteY88" fmla="*/ 983673 h 2765925"/>
              <a:gd name="connsiteX89" fmla="*/ 5278582 w 7968604"/>
              <a:gd name="connsiteY89" fmla="*/ 942109 h 2765925"/>
              <a:gd name="connsiteX90" fmla="*/ 5320146 w 7968604"/>
              <a:gd name="connsiteY90" fmla="*/ 914400 h 2765925"/>
              <a:gd name="connsiteX91" fmla="*/ 5361709 w 7968604"/>
              <a:gd name="connsiteY91" fmla="*/ 872836 h 2765925"/>
              <a:gd name="connsiteX92" fmla="*/ 5403273 w 7968604"/>
              <a:gd name="connsiteY92" fmla="*/ 845127 h 2765925"/>
              <a:gd name="connsiteX93" fmla="*/ 5444836 w 7968604"/>
              <a:gd name="connsiteY93" fmla="*/ 803564 h 2765925"/>
              <a:gd name="connsiteX94" fmla="*/ 5486400 w 7968604"/>
              <a:gd name="connsiteY94" fmla="*/ 775855 h 2765925"/>
              <a:gd name="connsiteX95" fmla="*/ 5514109 w 7968604"/>
              <a:gd name="connsiteY95" fmla="*/ 748145 h 2765925"/>
              <a:gd name="connsiteX96" fmla="*/ 5638800 w 7968604"/>
              <a:gd name="connsiteY96" fmla="*/ 678873 h 2765925"/>
              <a:gd name="connsiteX97" fmla="*/ 5680364 w 7968604"/>
              <a:gd name="connsiteY97" fmla="*/ 651164 h 2765925"/>
              <a:gd name="connsiteX98" fmla="*/ 5763491 w 7968604"/>
              <a:gd name="connsiteY98" fmla="*/ 623455 h 2765925"/>
              <a:gd name="connsiteX99" fmla="*/ 5805055 w 7968604"/>
              <a:gd name="connsiteY99" fmla="*/ 609600 h 2765925"/>
              <a:gd name="connsiteX100" fmla="*/ 5846618 w 7968604"/>
              <a:gd name="connsiteY100" fmla="*/ 595745 h 2765925"/>
              <a:gd name="connsiteX101" fmla="*/ 5888182 w 7968604"/>
              <a:gd name="connsiteY101" fmla="*/ 581891 h 2765925"/>
              <a:gd name="connsiteX102" fmla="*/ 6470073 w 7968604"/>
              <a:gd name="connsiteY102" fmla="*/ 595745 h 2765925"/>
              <a:gd name="connsiteX103" fmla="*/ 6539346 w 7968604"/>
              <a:gd name="connsiteY103" fmla="*/ 609600 h 2765925"/>
              <a:gd name="connsiteX104" fmla="*/ 6747164 w 7968604"/>
              <a:gd name="connsiteY104" fmla="*/ 637309 h 2765925"/>
              <a:gd name="connsiteX105" fmla="*/ 6788727 w 7968604"/>
              <a:gd name="connsiteY105" fmla="*/ 651164 h 2765925"/>
              <a:gd name="connsiteX106" fmla="*/ 7301346 w 7968604"/>
              <a:gd name="connsiteY106" fmla="*/ 609600 h 2765925"/>
              <a:gd name="connsiteX107" fmla="*/ 7384473 w 7968604"/>
              <a:gd name="connsiteY107" fmla="*/ 581891 h 2765925"/>
              <a:gd name="connsiteX108" fmla="*/ 7426036 w 7968604"/>
              <a:gd name="connsiteY108" fmla="*/ 568036 h 2765925"/>
              <a:gd name="connsiteX109" fmla="*/ 7523018 w 7968604"/>
              <a:gd name="connsiteY109" fmla="*/ 526473 h 2765925"/>
              <a:gd name="connsiteX110" fmla="*/ 7578436 w 7968604"/>
              <a:gd name="connsiteY110" fmla="*/ 498764 h 2765925"/>
              <a:gd name="connsiteX111" fmla="*/ 7620000 w 7968604"/>
              <a:gd name="connsiteY111" fmla="*/ 484909 h 2765925"/>
              <a:gd name="connsiteX112" fmla="*/ 7744691 w 7968604"/>
              <a:gd name="connsiteY112" fmla="*/ 415636 h 2765925"/>
              <a:gd name="connsiteX113" fmla="*/ 7800109 w 7968604"/>
              <a:gd name="connsiteY113" fmla="*/ 332509 h 2765925"/>
              <a:gd name="connsiteX114" fmla="*/ 7855527 w 7968604"/>
              <a:gd name="connsiteY114" fmla="*/ 249382 h 2765925"/>
              <a:gd name="connsiteX115" fmla="*/ 7869382 w 7968604"/>
              <a:gd name="connsiteY115" fmla="*/ 207818 h 2765925"/>
              <a:gd name="connsiteX116" fmla="*/ 7924800 w 7968604"/>
              <a:gd name="connsiteY116" fmla="*/ 124691 h 2765925"/>
              <a:gd name="connsiteX117" fmla="*/ 7952509 w 7968604"/>
              <a:gd name="connsiteY117" fmla="*/ 83127 h 2765925"/>
              <a:gd name="connsiteX118" fmla="*/ 7966364 w 7968604"/>
              <a:gd name="connsiteY118" fmla="*/ 0 h 276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968604" h="2765925">
                <a:moveTo>
                  <a:pt x="0" y="2757055"/>
                </a:moveTo>
                <a:cubicBezTo>
                  <a:pt x="50509" y="2605533"/>
                  <a:pt x="1299" y="2765925"/>
                  <a:pt x="27709" y="2382982"/>
                </a:cubicBezTo>
                <a:cubicBezTo>
                  <a:pt x="33696" y="2296169"/>
                  <a:pt x="40773" y="2338046"/>
                  <a:pt x="55418" y="2272145"/>
                </a:cubicBezTo>
                <a:cubicBezTo>
                  <a:pt x="61512" y="2244723"/>
                  <a:pt x="62460" y="2216270"/>
                  <a:pt x="69273" y="2189018"/>
                </a:cubicBezTo>
                <a:cubicBezTo>
                  <a:pt x="76357" y="2160682"/>
                  <a:pt x="87746" y="2133600"/>
                  <a:pt x="96982" y="2105891"/>
                </a:cubicBezTo>
                <a:cubicBezTo>
                  <a:pt x="101600" y="2092036"/>
                  <a:pt x="102735" y="2076478"/>
                  <a:pt x="110836" y="2064327"/>
                </a:cubicBezTo>
                <a:lnTo>
                  <a:pt x="138546" y="2022764"/>
                </a:lnTo>
                <a:cubicBezTo>
                  <a:pt x="173365" y="1918302"/>
                  <a:pt x="126399" y="2047055"/>
                  <a:pt x="180109" y="1939636"/>
                </a:cubicBezTo>
                <a:cubicBezTo>
                  <a:pt x="202645" y="1894565"/>
                  <a:pt x="181969" y="1896213"/>
                  <a:pt x="221673" y="1856509"/>
                </a:cubicBezTo>
                <a:cubicBezTo>
                  <a:pt x="233447" y="1844735"/>
                  <a:pt x="250234" y="1839202"/>
                  <a:pt x="263236" y="1828800"/>
                </a:cubicBezTo>
                <a:cubicBezTo>
                  <a:pt x="273436" y="1820640"/>
                  <a:pt x="279263" y="1806933"/>
                  <a:pt x="290946" y="1801091"/>
                </a:cubicBezTo>
                <a:cubicBezTo>
                  <a:pt x="317070" y="1788029"/>
                  <a:pt x="346364" y="1782618"/>
                  <a:pt x="374073" y="1773382"/>
                </a:cubicBezTo>
                <a:lnTo>
                  <a:pt x="457200" y="1745673"/>
                </a:lnTo>
                <a:cubicBezTo>
                  <a:pt x="573032" y="1729125"/>
                  <a:pt x="522501" y="1739738"/>
                  <a:pt x="609600" y="1717964"/>
                </a:cubicBezTo>
                <a:cubicBezTo>
                  <a:pt x="674255" y="1722582"/>
                  <a:pt x="739462" y="1722203"/>
                  <a:pt x="803564" y="1731818"/>
                </a:cubicBezTo>
                <a:cubicBezTo>
                  <a:pt x="832449" y="1736151"/>
                  <a:pt x="886691" y="1759527"/>
                  <a:pt x="886691" y="1759527"/>
                </a:cubicBezTo>
                <a:cubicBezTo>
                  <a:pt x="900546" y="1768763"/>
                  <a:pt x="915463" y="1776576"/>
                  <a:pt x="928255" y="1787236"/>
                </a:cubicBezTo>
                <a:cubicBezTo>
                  <a:pt x="943307" y="1799779"/>
                  <a:pt x="953516" y="1817932"/>
                  <a:pt x="969818" y="1828800"/>
                </a:cubicBezTo>
                <a:cubicBezTo>
                  <a:pt x="1094796" y="1912120"/>
                  <a:pt x="922135" y="1761356"/>
                  <a:pt x="1052946" y="1870364"/>
                </a:cubicBezTo>
                <a:cubicBezTo>
                  <a:pt x="1067998" y="1882907"/>
                  <a:pt x="1079457" y="1899384"/>
                  <a:pt x="1094509" y="1911927"/>
                </a:cubicBezTo>
                <a:cubicBezTo>
                  <a:pt x="1130318" y="1941768"/>
                  <a:pt x="1135981" y="1939605"/>
                  <a:pt x="1177636" y="1953491"/>
                </a:cubicBezTo>
                <a:cubicBezTo>
                  <a:pt x="1228895" y="2004748"/>
                  <a:pt x="1194477" y="1973954"/>
                  <a:pt x="1288473" y="2036618"/>
                </a:cubicBezTo>
                <a:cubicBezTo>
                  <a:pt x="1342188" y="2072428"/>
                  <a:pt x="1314239" y="2059061"/>
                  <a:pt x="1371600" y="2078182"/>
                </a:cubicBezTo>
                <a:cubicBezTo>
                  <a:pt x="1380836" y="2092036"/>
                  <a:pt x="1387535" y="2107971"/>
                  <a:pt x="1399309" y="2119745"/>
                </a:cubicBezTo>
                <a:cubicBezTo>
                  <a:pt x="1426168" y="2146604"/>
                  <a:pt x="1448629" y="2150040"/>
                  <a:pt x="1482436" y="2161309"/>
                </a:cubicBezTo>
                <a:cubicBezTo>
                  <a:pt x="1491673" y="2170545"/>
                  <a:pt x="1498463" y="2183176"/>
                  <a:pt x="1510146" y="2189018"/>
                </a:cubicBezTo>
                <a:cubicBezTo>
                  <a:pt x="1536270" y="2202080"/>
                  <a:pt x="1593273" y="2216727"/>
                  <a:pt x="1593273" y="2216727"/>
                </a:cubicBezTo>
                <a:cubicBezTo>
                  <a:pt x="1712380" y="2296133"/>
                  <a:pt x="1561685" y="2200933"/>
                  <a:pt x="1676400" y="2258291"/>
                </a:cubicBezTo>
                <a:cubicBezTo>
                  <a:pt x="1691293" y="2265738"/>
                  <a:pt x="1702748" y="2279237"/>
                  <a:pt x="1717964" y="2286000"/>
                </a:cubicBezTo>
                <a:cubicBezTo>
                  <a:pt x="1744654" y="2297862"/>
                  <a:pt x="1773382" y="2304473"/>
                  <a:pt x="1801091" y="2313709"/>
                </a:cubicBezTo>
                <a:lnTo>
                  <a:pt x="1925782" y="2355273"/>
                </a:lnTo>
                <a:lnTo>
                  <a:pt x="2050473" y="2396836"/>
                </a:lnTo>
                <a:lnTo>
                  <a:pt x="2092036" y="2410691"/>
                </a:lnTo>
                <a:cubicBezTo>
                  <a:pt x="2147454" y="2406073"/>
                  <a:pt x="2203168" y="2404186"/>
                  <a:pt x="2258291" y="2396836"/>
                </a:cubicBezTo>
                <a:cubicBezTo>
                  <a:pt x="2272767" y="2394906"/>
                  <a:pt x="2287704" y="2391083"/>
                  <a:pt x="2299855" y="2382982"/>
                </a:cubicBezTo>
                <a:cubicBezTo>
                  <a:pt x="2316158" y="2372114"/>
                  <a:pt x="2327564" y="2355273"/>
                  <a:pt x="2341418" y="2341418"/>
                </a:cubicBezTo>
                <a:cubicBezTo>
                  <a:pt x="2362358" y="2257660"/>
                  <a:pt x="2349250" y="2304071"/>
                  <a:pt x="2382982" y="2202873"/>
                </a:cubicBezTo>
                <a:cubicBezTo>
                  <a:pt x="2387600" y="2189018"/>
                  <a:pt x="2388735" y="2173460"/>
                  <a:pt x="2396836" y="2161309"/>
                </a:cubicBezTo>
                <a:lnTo>
                  <a:pt x="2424546" y="2119745"/>
                </a:lnTo>
                <a:cubicBezTo>
                  <a:pt x="2461138" y="2009968"/>
                  <a:pt x="2447453" y="2065428"/>
                  <a:pt x="2466109" y="1953491"/>
                </a:cubicBezTo>
                <a:cubicBezTo>
                  <a:pt x="2475095" y="1791748"/>
                  <a:pt x="2462965" y="1727399"/>
                  <a:pt x="2507673" y="1593273"/>
                </a:cubicBezTo>
                <a:lnTo>
                  <a:pt x="2535382" y="1510145"/>
                </a:lnTo>
                <a:cubicBezTo>
                  <a:pt x="2540000" y="1496291"/>
                  <a:pt x="2538909" y="1478908"/>
                  <a:pt x="2549236" y="1468582"/>
                </a:cubicBezTo>
                <a:lnTo>
                  <a:pt x="2576946" y="1440873"/>
                </a:lnTo>
                <a:cubicBezTo>
                  <a:pt x="2601293" y="1367830"/>
                  <a:pt x="2574709" y="1426931"/>
                  <a:pt x="2632364" y="1357745"/>
                </a:cubicBezTo>
                <a:cubicBezTo>
                  <a:pt x="2643024" y="1344953"/>
                  <a:pt x="2647542" y="1327147"/>
                  <a:pt x="2660073" y="1316182"/>
                </a:cubicBezTo>
                <a:cubicBezTo>
                  <a:pt x="2726184" y="1258335"/>
                  <a:pt x="2747845" y="1259216"/>
                  <a:pt x="2826327" y="1233055"/>
                </a:cubicBezTo>
                <a:lnTo>
                  <a:pt x="2867891" y="1219200"/>
                </a:lnTo>
                <a:cubicBezTo>
                  <a:pt x="2881746" y="1214582"/>
                  <a:pt x="2894998" y="1207410"/>
                  <a:pt x="2909455" y="1205345"/>
                </a:cubicBezTo>
                <a:lnTo>
                  <a:pt x="3006436" y="1191491"/>
                </a:lnTo>
                <a:cubicBezTo>
                  <a:pt x="3071091" y="1196109"/>
                  <a:pt x="3135977" y="1198187"/>
                  <a:pt x="3200400" y="1205345"/>
                </a:cubicBezTo>
                <a:cubicBezTo>
                  <a:pt x="3219325" y="1207448"/>
                  <a:pt x="3237580" y="1213729"/>
                  <a:pt x="3255818" y="1219200"/>
                </a:cubicBezTo>
                <a:cubicBezTo>
                  <a:pt x="3283794" y="1227593"/>
                  <a:pt x="3338946" y="1246909"/>
                  <a:pt x="3338946" y="1246909"/>
                </a:cubicBezTo>
                <a:cubicBezTo>
                  <a:pt x="3352800" y="1256145"/>
                  <a:pt x="3365616" y="1267171"/>
                  <a:pt x="3380509" y="1274618"/>
                </a:cubicBezTo>
                <a:cubicBezTo>
                  <a:pt x="3393571" y="1281149"/>
                  <a:pt x="3410669" y="1279350"/>
                  <a:pt x="3422073" y="1288473"/>
                </a:cubicBezTo>
                <a:cubicBezTo>
                  <a:pt x="3511599" y="1360093"/>
                  <a:pt x="3386873" y="1309066"/>
                  <a:pt x="3491346" y="1343891"/>
                </a:cubicBezTo>
                <a:cubicBezTo>
                  <a:pt x="3540791" y="1418059"/>
                  <a:pt x="3507282" y="1373683"/>
                  <a:pt x="3602182" y="1468582"/>
                </a:cubicBezTo>
                <a:lnTo>
                  <a:pt x="3643746" y="1510145"/>
                </a:lnTo>
                <a:cubicBezTo>
                  <a:pt x="3652983" y="1519382"/>
                  <a:pt x="3660586" y="1530609"/>
                  <a:pt x="3671455" y="1537855"/>
                </a:cubicBezTo>
                <a:lnTo>
                  <a:pt x="3713018" y="1565564"/>
                </a:lnTo>
                <a:cubicBezTo>
                  <a:pt x="3731491" y="1593273"/>
                  <a:pt x="3740727" y="1630218"/>
                  <a:pt x="3768436" y="1648691"/>
                </a:cubicBezTo>
                <a:lnTo>
                  <a:pt x="3851564" y="1704109"/>
                </a:lnTo>
                <a:cubicBezTo>
                  <a:pt x="3860800" y="1717964"/>
                  <a:pt x="3866271" y="1735271"/>
                  <a:pt x="3879273" y="1745673"/>
                </a:cubicBezTo>
                <a:cubicBezTo>
                  <a:pt x="3890677" y="1754796"/>
                  <a:pt x="3908313" y="1752014"/>
                  <a:pt x="3920836" y="1759527"/>
                </a:cubicBezTo>
                <a:cubicBezTo>
                  <a:pt x="3932037" y="1766247"/>
                  <a:pt x="3937345" y="1780515"/>
                  <a:pt x="3948546" y="1787236"/>
                </a:cubicBezTo>
                <a:cubicBezTo>
                  <a:pt x="3961069" y="1794750"/>
                  <a:pt x="3977343" y="1793999"/>
                  <a:pt x="3990109" y="1801091"/>
                </a:cubicBezTo>
                <a:cubicBezTo>
                  <a:pt x="4019220" y="1817264"/>
                  <a:pt x="4041643" y="1845978"/>
                  <a:pt x="4073236" y="1856509"/>
                </a:cubicBezTo>
                <a:cubicBezTo>
                  <a:pt x="4087091" y="1861127"/>
                  <a:pt x="4101738" y="1863833"/>
                  <a:pt x="4114800" y="1870364"/>
                </a:cubicBezTo>
                <a:cubicBezTo>
                  <a:pt x="4129693" y="1877811"/>
                  <a:pt x="4141148" y="1891310"/>
                  <a:pt x="4156364" y="1898073"/>
                </a:cubicBezTo>
                <a:cubicBezTo>
                  <a:pt x="4183054" y="1909935"/>
                  <a:pt x="4215189" y="1909581"/>
                  <a:pt x="4239491" y="1925782"/>
                </a:cubicBezTo>
                <a:cubicBezTo>
                  <a:pt x="4305358" y="1969693"/>
                  <a:pt x="4265258" y="1948225"/>
                  <a:pt x="4364182" y="1981200"/>
                </a:cubicBezTo>
                <a:lnTo>
                  <a:pt x="4405746" y="1995055"/>
                </a:lnTo>
                <a:cubicBezTo>
                  <a:pt x="4461164" y="1990437"/>
                  <a:pt x="4517470" y="1992106"/>
                  <a:pt x="4572000" y="1981200"/>
                </a:cubicBezTo>
                <a:cubicBezTo>
                  <a:pt x="4588328" y="1977934"/>
                  <a:pt x="4602599" y="1966022"/>
                  <a:pt x="4613564" y="1953491"/>
                </a:cubicBezTo>
                <a:cubicBezTo>
                  <a:pt x="4635494" y="1928429"/>
                  <a:pt x="4668982" y="1870364"/>
                  <a:pt x="4668982" y="1870364"/>
                </a:cubicBezTo>
                <a:cubicBezTo>
                  <a:pt x="4678218" y="1842655"/>
                  <a:pt x="4680489" y="1811539"/>
                  <a:pt x="4696691" y="1787236"/>
                </a:cubicBezTo>
                <a:cubicBezTo>
                  <a:pt x="4715164" y="1759527"/>
                  <a:pt x="4741578" y="1735702"/>
                  <a:pt x="4752109" y="1704109"/>
                </a:cubicBezTo>
                <a:cubicBezTo>
                  <a:pt x="4771230" y="1646749"/>
                  <a:pt x="4757863" y="1674696"/>
                  <a:pt x="4793673" y="1620982"/>
                </a:cubicBezTo>
                <a:cubicBezTo>
                  <a:pt x="4828493" y="1516516"/>
                  <a:pt x="4781524" y="1645277"/>
                  <a:pt x="4835236" y="1537855"/>
                </a:cubicBezTo>
                <a:cubicBezTo>
                  <a:pt x="4841767" y="1524793"/>
                  <a:pt x="4842560" y="1509353"/>
                  <a:pt x="4849091" y="1496291"/>
                </a:cubicBezTo>
                <a:cubicBezTo>
                  <a:pt x="4856538" y="1481398"/>
                  <a:pt x="4869353" y="1469620"/>
                  <a:pt x="4876800" y="1454727"/>
                </a:cubicBezTo>
                <a:cubicBezTo>
                  <a:pt x="4883331" y="1441665"/>
                  <a:pt x="4884124" y="1426226"/>
                  <a:pt x="4890655" y="1413164"/>
                </a:cubicBezTo>
                <a:cubicBezTo>
                  <a:pt x="4909944" y="1374586"/>
                  <a:pt x="4929286" y="1360678"/>
                  <a:pt x="4959927" y="1330036"/>
                </a:cubicBezTo>
                <a:cubicBezTo>
                  <a:pt x="4973813" y="1288381"/>
                  <a:pt x="4971650" y="1282718"/>
                  <a:pt x="5001491" y="1246909"/>
                </a:cubicBezTo>
                <a:cubicBezTo>
                  <a:pt x="5014034" y="1231857"/>
                  <a:pt x="5031026" y="1220811"/>
                  <a:pt x="5043055" y="1205345"/>
                </a:cubicBezTo>
                <a:cubicBezTo>
                  <a:pt x="5063501" y="1179058"/>
                  <a:pt x="5074925" y="1145766"/>
                  <a:pt x="5098473" y="1122218"/>
                </a:cubicBezTo>
                <a:lnTo>
                  <a:pt x="5167746" y="1052945"/>
                </a:lnTo>
                <a:cubicBezTo>
                  <a:pt x="5181600" y="1039091"/>
                  <a:pt x="5193007" y="1022250"/>
                  <a:pt x="5209309" y="1011382"/>
                </a:cubicBezTo>
                <a:lnTo>
                  <a:pt x="5250873" y="983673"/>
                </a:lnTo>
                <a:cubicBezTo>
                  <a:pt x="5260109" y="969818"/>
                  <a:pt x="5266808" y="953883"/>
                  <a:pt x="5278582" y="942109"/>
                </a:cubicBezTo>
                <a:cubicBezTo>
                  <a:pt x="5290356" y="930335"/>
                  <a:pt x="5307354" y="925060"/>
                  <a:pt x="5320146" y="914400"/>
                </a:cubicBezTo>
                <a:cubicBezTo>
                  <a:pt x="5335198" y="901857"/>
                  <a:pt x="5346657" y="885379"/>
                  <a:pt x="5361709" y="872836"/>
                </a:cubicBezTo>
                <a:cubicBezTo>
                  <a:pt x="5374501" y="862176"/>
                  <a:pt x="5390481" y="855787"/>
                  <a:pt x="5403273" y="845127"/>
                </a:cubicBezTo>
                <a:cubicBezTo>
                  <a:pt x="5418325" y="832584"/>
                  <a:pt x="5429784" y="816107"/>
                  <a:pt x="5444836" y="803564"/>
                </a:cubicBezTo>
                <a:cubicBezTo>
                  <a:pt x="5457628" y="792904"/>
                  <a:pt x="5473398" y="786257"/>
                  <a:pt x="5486400" y="775855"/>
                </a:cubicBezTo>
                <a:cubicBezTo>
                  <a:pt x="5496600" y="767695"/>
                  <a:pt x="5503659" y="755982"/>
                  <a:pt x="5514109" y="748145"/>
                </a:cubicBezTo>
                <a:cubicBezTo>
                  <a:pt x="5590331" y="690978"/>
                  <a:pt x="5574000" y="700472"/>
                  <a:pt x="5638800" y="678873"/>
                </a:cubicBezTo>
                <a:cubicBezTo>
                  <a:pt x="5652655" y="669637"/>
                  <a:pt x="5665148" y="657927"/>
                  <a:pt x="5680364" y="651164"/>
                </a:cubicBezTo>
                <a:cubicBezTo>
                  <a:pt x="5707054" y="639302"/>
                  <a:pt x="5735782" y="632691"/>
                  <a:pt x="5763491" y="623455"/>
                </a:cubicBezTo>
                <a:lnTo>
                  <a:pt x="5805055" y="609600"/>
                </a:lnTo>
                <a:lnTo>
                  <a:pt x="5846618" y="595745"/>
                </a:lnTo>
                <a:lnTo>
                  <a:pt x="5888182" y="581891"/>
                </a:lnTo>
                <a:lnTo>
                  <a:pt x="6470073" y="595745"/>
                </a:lnTo>
                <a:cubicBezTo>
                  <a:pt x="6493600" y="596746"/>
                  <a:pt x="6516178" y="605387"/>
                  <a:pt x="6539346" y="609600"/>
                </a:cubicBezTo>
                <a:cubicBezTo>
                  <a:pt x="6637075" y="627370"/>
                  <a:pt x="6634225" y="624761"/>
                  <a:pt x="6747164" y="637309"/>
                </a:cubicBezTo>
                <a:cubicBezTo>
                  <a:pt x="6761018" y="641927"/>
                  <a:pt x="6774123" y="651164"/>
                  <a:pt x="6788727" y="651164"/>
                </a:cubicBezTo>
                <a:cubicBezTo>
                  <a:pt x="6971189" y="651164"/>
                  <a:pt x="7133647" y="665500"/>
                  <a:pt x="7301346" y="609600"/>
                </a:cubicBezTo>
                <a:lnTo>
                  <a:pt x="7384473" y="581891"/>
                </a:lnTo>
                <a:cubicBezTo>
                  <a:pt x="7398327" y="577273"/>
                  <a:pt x="7413885" y="576137"/>
                  <a:pt x="7426036" y="568036"/>
                </a:cubicBezTo>
                <a:cubicBezTo>
                  <a:pt x="7483443" y="529765"/>
                  <a:pt x="7451446" y="544365"/>
                  <a:pt x="7523018" y="526473"/>
                </a:cubicBezTo>
                <a:cubicBezTo>
                  <a:pt x="7541491" y="517237"/>
                  <a:pt x="7559453" y="506900"/>
                  <a:pt x="7578436" y="498764"/>
                </a:cubicBezTo>
                <a:cubicBezTo>
                  <a:pt x="7591859" y="493011"/>
                  <a:pt x="7607234" y="492001"/>
                  <a:pt x="7620000" y="484909"/>
                </a:cubicBezTo>
                <a:cubicBezTo>
                  <a:pt x="7762918" y="405510"/>
                  <a:pt x="7650642" y="446986"/>
                  <a:pt x="7744691" y="415636"/>
                </a:cubicBezTo>
                <a:cubicBezTo>
                  <a:pt x="7771188" y="336147"/>
                  <a:pt x="7739571" y="410344"/>
                  <a:pt x="7800109" y="332509"/>
                </a:cubicBezTo>
                <a:cubicBezTo>
                  <a:pt x="7820554" y="306222"/>
                  <a:pt x="7844996" y="280975"/>
                  <a:pt x="7855527" y="249382"/>
                </a:cubicBezTo>
                <a:cubicBezTo>
                  <a:pt x="7860145" y="235527"/>
                  <a:pt x="7862290" y="220584"/>
                  <a:pt x="7869382" y="207818"/>
                </a:cubicBezTo>
                <a:cubicBezTo>
                  <a:pt x="7885555" y="178707"/>
                  <a:pt x="7906327" y="152400"/>
                  <a:pt x="7924800" y="124691"/>
                </a:cubicBezTo>
                <a:lnTo>
                  <a:pt x="7952509" y="83127"/>
                </a:lnTo>
                <a:cubicBezTo>
                  <a:pt x="7968604" y="18748"/>
                  <a:pt x="7966364" y="46750"/>
                  <a:pt x="796636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67544" y="2204864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043608" y="1700808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691680" y="1916832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283968" y="1628800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2411760" y="2276872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987824" y="1844824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635896" y="1268760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63888" y="5589240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851920" y="4653136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4283968" y="6021288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5004048" y="5085184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5292080" y="6021288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5004048" y="4149080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4860032" y="3140968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995936" y="3861048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9942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5157192"/>
            <a:ext cx="4731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МОЛОДЦЫ!!!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1196752"/>
            <a:ext cx="374441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276872"/>
            <a:ext cx="374441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jelu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68760"/>
            <a:ext cx="797431" cy="956114"/>
          </a:xfrm>
          <a:prstGeom prst="rect">
            <a:avLst/>
          </a:prstGeom>
        </p:spPr>
      </p:pic>
      <p:pic>
        <p:nvPicPr>
          <p:cNvPr id="9" name="Рисунок 8" descr="jelud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653136"/>
            <a:ext cx="797431" cy="956114"/>
          </a:xfrm>
          <a:prstGeom prst="rect">
            <a:avLst/>
          </a:prstGeom>
        </p:spPr>
      </p:pic>
      <p:pic>
        <p:nvPicPr>
          <p:cNvPr id="10" name="Рисунок 9" descr="780e976c3ed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1" y="4000921"/>
            <a:ext cx="864096" cy="952426"/>
          </a:xfrm>
          <a:prstGeom prst="rect">
            <a:avLst/>
          </a:prstGeom>
        </p:spPr>
      </p:pic>
      <p:pic>
        <p:nvPicPr>
          <p:cNvPr id="11" name="Рисунок 10" descr="780e976c3ed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5013176"/>
            <a:ext cx="864096" cy="952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0112" y="548680"/>
            <a:ext cx="262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«Шишки и желуди»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17446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3411510_Risunok__39_.jpg"/>
          <p:cNvPicPr>
            <a:picLocks noChangeAspect="1"/>
          </p:cNvPicPr>
          <p:nvPr/>
        </p:nvPicPr>
        <p:blipFill>
          <a:blip r:embed="rId3" cstate="print"/>
          <a:srcRect r="49156" b="51142"/>
          <a:stretch>
            <a:fillRect/>
          </a:stretch>
        </p:blipFill>
        <p:spPr>
          <a:xfrm>
            <a:off x="670463" y="836712"/>
            <a:ext cx="2232114" cy="1584176"/>
          </a:xfrm>
          <a:prstGeom prst="rect">
            <a:avLst/>
          </a:prstGeom>
        </p:spPr>
      </p:pic>
      <p:pic>
        <p:nvPicPr>
          <p:cNvPr id="6" name="Рисунок 5" descr="93411510_Risunok__39_.jpg"/>
          <p:cNvPicPr>
            <a:picLocks noChangeAspect="1"/>
          </p:cNvPicPr>
          <p:nvPr/>
        </p:nvPicPr>
        <p:blipFill>
          <a:blip r:embed="rId3" cstate="print"/>
          <a:srcRect l="51467" t="50973"/>
          <a:stretch>
            <a:fillRect/>
          </a:stretch>
        </p:blipFill>
        <p:spPr>
          <a:xfrm>
            <a:off x="2267744" y="2348880"/>
            <a:ext cx="2125688" cy="1585980"/>
          </a:xfrm>
          <a:prstGeom prst="rect">
            <a:avLst/>
          </a:prstGeom>
        </p:spPr>
      </p:pic>
      <p:pic>
        <p:nvPicPr>
          <p:cNvPr id="7" name="Рисунок 6" descr="93411510_Risunok__39_.jpg"/>
          <p:cNvPicPr>
            <a:picLocks noChangeAspect="1"/>
          </p:cNvPicPr>
          <p:nvPr/>
        </p:nvPicPr>
        <p:blipFill>
          <a:blip r:embed="rId3" cstate="print"/>
          <a:srcRect l="51687" b="51142"/>
          <a:stretch>
            <a:fillRect/>
          </a:stretch>
        </p:blipFill>
        <p:spPr>
          <a:xfrm>
            <a:off x="323528" y="4005064"/>
            <a:ext cx="2267744" cy="1693787"/>
          </a:xfrm>
          <a:prstGeom prst="rect">
            <a:avLst/>
          </a:prstGeom>
        </p:spPr>
      </p:pic>
      <p:pic>
        <p:nvPicPr>
          <p:cNvPr id="8" name="Рисунок 7" descr="93411510_Risunok__39_.jpg"/>
          <p:cNvPicPr>
            <a:picLocks noChangeAspect="1"/>
          </p:cNvPicPr>
          <p:nvPr/>
        </p:nvPicPr>
        <p:blipFill>
          <a:blip r:embed="rId3" cstate="print"/>
          <a:srcRect t="50000" r="50844"/>
          <a:stretch>
            <a:fillRect/>
          </a:stretch>
        </p:blipFill>
        <p:spPr>
          <a:xfrm>
            <a:off x="2411760" y="4797152"/>
            <a:ext cx="2232248" cy="1676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3888" y="548680"/>
            <a:ext cx="474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речи и временных представлений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3276721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3411510_Risunok__39_.jpg"/>
          <p:cNvPicPr>
            <a:picLocks noChangeAspect="1"/>
          </p:cNvPicPr>
          <p:nvPr/>
        </p:nvPicPr>
        <p:blipFill>
          <a:blip r:embed="rId3" cstate="print"/>
          <a:srcRect r="49156" b="51142"/>
          <a:stretch>
            <a:fillRect/>
          </a:stretch>
        </p:blipFill>
        <p:spPr>
          <a:xfrm>
            <a:off x="395536" y="3789040"/>
            <a:ext cx="2435033" cy="1728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Рисунок 3" descr="93411510_Risunok__39_.jpg"/>
          <p:cNvPicPr>
            <a:picLocks noChangeAspect="1"/>
          </p:cNvPicPr>
          <p:nvPr/>
        </p:nvPicPr>
        <p:blipFill>
          <a:blip r:embed="rId3" cstate="print"/>
          <a:srcRect l="51687" b="51142"/>
          <a:stretch>
            <a:fillRect/>
          </a:stretch>
        </p:blipFill>
        <p:spPr>
          <a:xfrm>
            <a:off x="1043608" y="548680"/>
            <a:ext cx="2592288" cy="19361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 descr="93411510_Risunok__39_.jpg"/>
          <p:cNvPicPr>
            <a:picLocks noChangeAspect="1"/>
          </p:cNvPicPr>
          <p:nvPr/>
        </p:nvPicPr>
        <p:blipFill>
          <a:blip r:embed="rId3" cstate="print"/>
          <a:srcRect t="50000" r="50844"/>
          <a:stretch>
            <a:fillRect/>
          </a:stretch>
        </p:blipFill>
        <p:spPr>
          <a:xfrm>
            <a:off x="5508104" y="476672"/>
            <a:ext cx="2520280" cy="18933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 descr="93411510_Risunok__39_.jpg"/>
          <p:cNvPicPr>
            <a:picLocks noChangeAspect="1"/>
          </p:cNvPicPr>
          <p:nvPr/>
        </p:nvPicPr>
        <p:blipFill>
          <a:blip r:embed="rId3" cstate="print"/>
          <a:srcRect l="51467" t="50973"/>
          <a:stretch>
            <a:fillRect/>
          </a:stretch>
        </p:blipFill>
        <p:spPr>
          <a:xfrm>
            <a:off x="6516216" y="3717032"/>
            <a:ext cx="2318713" cy="17299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7544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83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83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299" y="764704"/>
            <a:ext cx="4256701" cy="592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1008112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04664"/>
            <a:ext cx="1008112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4664"/>
            <a:ext cx="1008112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200709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276872"/>
            <a:ext cx="1251282" cy="1110431"/>
          </a:xfrm>
          <a:prstGeom prst="rect">
            <a:avLst/>
          </a:prstGeom>
        </p:spPr>
      </p:pic>
      <p:pic>
        <p:nvPicPr>
          <p:cNvPr id="8" name="Рисунок 7" descr="209461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717032"/>
            <a:ext cx="1372568" cy="1631091"/>
          </a:xfrm>
          <a:prstGeom prst="rect">
            <a:avLst/>
          </a:prstGeom>
        </p:spPr>
      </p:pic>
      <p:pic>
        <p:nvPicPr>
          <p:cNvPr id="15" name="Рисунок 14" descr="843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844824"/>
            <a:ext cx="1733178" cy="1552927"/>
          </a:xfrm>
          <a:prstGeom prst="rect">
            <a:avLst/>
          </a:prstGeom>
        </p:spPr>
      </p:pic>
      <p:pic>
        <p:nvPicPr>
          <p:cNvPr id="16" name="Рисунок 15" descr="grib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3573016"/>
            <a:ext cx="1512168" cy="1512168"/>
          </a:xfrm>
          <a:prstGeom prst="rect">
            <a:avLst/>
          </a:prstGeom>
        </p:spPr>
      </p:pic>
      <p:pic>
        <p:nvPicPr>
          <p:cNvPr id="17" name="Рисунок 16" descr="n_a000523_0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913784"/>
            <a:ext cx="1944216" cy="1944216"/>
          </a:xfrm>
          <a:prstGeom prst="rect">
            <a:avLst/>
          </a:prstGeom>
        </p:spPr>
      </p:pic>
      <p:pic>
        <p:nvPicPr>
          <p:cNvPr id="18" name="Рисунок 17" descr="PiramidaKrug107020300710110066996KITAJ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852936"/>
            <a:ext cx="1864843" cy="25972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27984" y="260648"/>
            <a:ext cx="323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Игра «Следопыт»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200400" cy="460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692696"/>
            <a:ext cx="1008112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20070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7" y="764704"/>
            <a:ext cx="1460551" cy="1296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2564904"/>
            <a:ext cx="1008112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843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492896"/>
            <a:ext cx="1607322" cy="1440160"/>
          </a:xfrm>
          <a:prstGeom prst="rect">
            <a:avLst/>
          </a:prstGeom>
        </p:spPr>
      </p:pic>
      <p:pic>
        <p:nvPicPr>
          <p:cNvPr id="7" name="Рисунок 6" descr="209461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2204864"/>
            <a:ext cx="1372568" cy="16310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7904" y="4653136"/>
            <a:ext cx="1008112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grib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581128"/>
            <a:ext cx="1512168" cy="1512168"/>
          </a:xfrm>
          <a:prstGeom prst="rect">
            <a:avLst/>
          </a:prstGeom>
        </p:spPr>
      </p:pic>
      <p:pic>
        <p:nvPicPr>
          <p:cNvPr id="10" name="Рисунок 9" descr="PiramidaKrug107020300710110066996KITAJ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9157" y="3717032"/>
            <a:ext cx="1864843" cy="2597274"/>
          </a:xfrm>
          <a:prstGeom prst="rect">
            <a:avLst/>
          </a:prstGeom>
        </p:spPr>
      </p:pic>
      <p:pic>
        <p:nvPicPr>
          <p:cNvPr id="11" name="Рисунок 10" descr="n_a000523_00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4653136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2771800" cy="37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47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Формирование умения распознавать круг в предметах окружающей обстановки. </a:t>
            </a:r>
            <a:endParaRPr lang="ru-RU" b="1" dirty="0" smtClean="0"/>
          </a:p>
          <a:p>
            <a:pPr algn="ctr"/>
            <a:r>
              <a:rPr lang="ru-RU" b="1" dirty="0" smtClean="0"/>
              <a:t>Лото </a:t>
            </a:r>
            <a:r>
              <a:rPr lang="ru-RU" b="1" dirty="0"/>
              <a:t>«Круг»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80729"/>
          <a:ext cx="4248471" cy="4314032"/>
        </p:xfrm>
        <a:graphic>
          <a:graphicData uri="http://schemas.openxmlformats.org/drawingml/2006/table">
            <a:tbl>
              <a:tblPr/>
              <a:tblGrid>
                <a:gridCol w="1416157"/>
                <a:gridCol w="1416157"/>
                <a:gridCol w="1416157"/>
              </a:tblGrid>
              <a:tr h="135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051720" y="2636912"/>
            <a:ext cx="1058416" cy="105841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0_de19e_3386bb17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4869160"/>
            <a:ext cx="1332196" cy="1335535"/>
          </a:xfrm>
          <a:prstGeom prst="rect">
            <a:avLst/>
          </a:prstGeom>
        </p:spPr>
      </p:pic>
      <p:pic>
        <p:nvPicPr>
          <p:cNvPr id="7" name="Рисунок 6" descr="0_9d7df_1443d677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437112"/>
            <a:ext cx="1075187" cy="1028148"/>
          </a:xfrm>
          <a:prstGeom prst="rect">
            <a:avLst/>
          </a:prstGeom>
        </p:spPr>
      </p:pic>
      <p:pic>
        <p:nvPicPr>
          <p:cNvPr id="8" name="Рисунок 7" descr="251-6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797152"/>
            <a:ext cx="2369840" cy="1777380"/>
          </a:xfrm>
          <a:prstGeom prst="rect">
            <a:avLst/>
          </a:prstGeom>
        </p:spPr>
      </p:pic>
      <p:pic>
        <p:nvPicPr>
          <p:cNvPr id="9" name="Рисунок 8" descr="100598504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5157192"/>
            <a:ext cx="1406751" cy="1352826"/>
          </a:xfrm>
          <a:prstGeom prst="rect">
            <a:avLst/>
          </a:prstGeom>
        </p:spPr>
      </p:pic>
      <p:pic>
        <p:nvPicPr>
          <p:cNvPr id="10" name="Рисунок 9" descr="B10381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5259546"/>
            <a:ext cx="1800200" cy="1598454"/>
          </a:xfrm>
          <a:prstGeom prst="rect">
            <a:avLst/>
          </a:prstGeom>
        </p:spPr>
      </p:pic>
      <p:pic>
        <p:nvPicPr>
          <p:cNvPr id="11" name="Рисунок 10" descr="8f85ddc4b5a6c68cc750117aa6ccee5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5229200"/>
            <a:ext cx="1554312" cy="1165144"/>
          </a:xfrm>
          <a:prstGeom prst="rect">
            <a:avLst/>
          </a:prstGeom>
        </p:spPr>
      </p:pic>
      <p:pic>
        <p:nvPicPr>
          <p:cNvPr id="12" name="Рисунок 11" descr="dd5a7905e412ef78eaaa658a9cc3bf7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445224"/>
            <a:ext cx="1479416" cy="110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200400" cy="446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95936" y="908720"/>
          <a:ext cx="4248471" cy="4314032"/>
        </p:xfrm>
        <a:graphic>
          <a:graphicData uri="http://schemas.openxmlformats.org/drawingml/2006/table">
            <a:tbl>
              <a:tblPr/>
              <a:tblGrid>
                <a:gridCol w="1416157"/>
                <a:gridCol w="1416157"/>
                <a:gridCol w="1416157"/>
              </a:tblGrid>
              <a:tr h="135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508104" y="2636912"/>
            <a:ext cx="1058416" cy="105841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B10381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1052736"/>
            <a:ext cx="1459734" cy="1296144"/>
          </a:xfrm>
          <a:prstGeom prst="rect">
            <a:avLst/>
          </a:prstGeom>
        </p:spPr>
      </p:pic>
      <p:pic>
        <p:nvPicPr>
          <p:cNvPr id="6" name="Рисунок 5" descr="0_de19e_3386bb17_X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268760"/>
            <a:ext cx="1044884" cy="1047503"/>
          </a:xfrm>
          <a:prstGeom prst="rect">
            <a:avLst/>
          </a:prstGeom>
        </p:spPr>
      </p:pic>
      <p:pic>
        <p:nvPicPr>
          <p:cNvPr id="7" name="Рисунок 6" descr="251-6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14"/>
          <a:stretch>
            <a:fillRect/>
          </a:stretch>
        </p:blipFill>
        <p:spPr>
          <a:xfrm>
            <a:off x="6444208" y="980728"/>
            <a:ext cx="1800200" cy="1512168"/>
          </a:xfrm>
          <a:prstGeom prst="rect">
            <a:avLst/>
          </a:prstGeom>
        </p:spPr>
      </p:pic>
      <p:pic>
        <p:nvPicPr>
          <p:cNvPr id="8" name="Рисунок 7" descr="100598504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3933056"/>
            <a:ext cx="1198053" cy="1152128"/>
          </a:xfrm>
          <a:prstGeom prst="rect">
            <a:avLst/>
          </a:prstGeom>
        </p:spPr>
      </p:pic>
      <p:pic>
        <p:nvPicPr>
          <p:cNvPr id="9" name="Рисунок 8" descr="dd5a7905e412ef78eaaa658a9cc3bf7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636912"/>
            <a:ext cx="1479416" cy="1109562"/>
          </a:xfrm>
          <a:prstGeom prst="rect">
            <a:avLst/>
          </a:prstGeom>
        </p:spPr>
      </p:pic>
      <p:pic>
        <p:nvPicPr>
          <p:cNvPr id="10" name="Рисунок 9" descr="0_9d7df_1443d677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2636912"/>
            <a:ext cx="1075187" cy="1028148"/>
          </a:xfrm>
          <a:prstGeom prst="rect">
            <a:avLst/>
          </a:prstGeom>
        </p:spPr>
      </p:pic>
      <p:pic>
        <p:nvPicPr>
          <p:cNvPr id="11" name="Рисунок 10" descr="resiz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EE7D4"/>
              </a:clrFrom>
              <a:clrTo>
                <a:srgbClr val="EEE7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933056"/>
            <a:ext cx="1330750" cy="983134"/>
          </a:xfrm>
          <a:prstGeom prst="rect">
            <a:avLst/>
          </a:prstGeom>
        </p:spPr>
      </p:pic>
      <p:pic>
        <p:nvPicPr>
          <p:cNvPr id="12" name="Рисунок 11" descr="sun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4077072"/>
            <a:ext cx="980728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178" y="2060848"/>
            <a:ext cx="3528746" cy="441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476672"/>
            <a:ext cx="2907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Игра «Бусы»</a:t>
            </a:r>
            <a:endParaRPr lang="ru-RU" sz="4000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27584" y="5085184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55576" y="6021288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051720" y="5949280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067944" y="4293096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467544" y="3861048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2195736" y="4293096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691680" y="4869160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843808" y="4797152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843808" y="5517232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4283968" y="5373216"/>
            <a:ext cx="576064" cy="5543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80109" y="762000"/>
            <a:ext cx="7968604" cy="2765925"/>
          </a:xfrm>
          <a:custGeom>
            <a:avLst/>
            <a:gdLst>
              <a:gd name="connsiteX0" fmla="*/ 0 w 7968604"/>
              <a:gd name="connsiteY0" fmla="*/ 2757055 h 2765925"/>
              <a:gd name="connsiteX1" fmla="*/ 27709 w 7968604"/>
              <a:gd name="connsiteY1" fmla="*/ 2382982 h 2765925"/>
              <a:gd name="connsiteX2" fmla="*/ 55418 w 7968604"/>
              <a:gd name="connsiteY2" fmla="*/ 2272145 h 2765925"/>
              <a:gd name="connsiteX3" fmla="*/ 69273 w 7968604"/>
              <a:gd name="connsiteY3" fmla="*/ 2189018 h 2765925"/>
              <a:gd name="connsiteX4" fmla="*/ 96982 w 7968604"/>
              <a:gd name="connsiteY4" fmla="*/ 2105891 h 2765925"/>
              <a:gd name="connsiteX5" fmla="*/ 110836 w 7968604"/>
              <a:gd name="connsiteY5" fmla="*/ 2064327 h 2765925"/>
              <a:gd name="connsiteX6" fmla="*/ 138546 w 7968604"/>
              <a:gd name="connsiteY6" fmla="*/ 2022764 h 2765925"/>
              <a:gd name="connsiteX7" fmla="*/ 180109 w 7968604"/>
              <a:gd name="connsiteY7" fmla="*/ 1939636 h 2765925"/>
              <a:gd name="connsiteX8" fmla="*/ 221673 w 7968604"/>
              <a:gd name="connsiteY8" fmla="*/ 1856509 h 2765925"/>
              <a:gd name="connsiteX9" fmla="*/ 263236 w 7968604"/>
              <a:gd name="connsiteY9" fmla="*/ 1828800 h 2765925"/>
              <a:gd name="connsiteX10" fmla="*/ 290946 w 7968604"/>
              <a:gd name="connsiteY10" fmla="*/ 1801091 h 2765925"/>
              <a:gd name="connsiteX11" fmla="*/ 374073 w 7968604"/>
              <a:gd name="connsiteY11" fmla="*/ 1773382 h 2765925"/>
              <a:gd name="connsiteX12" fmla="*/ 457200 w 7968604"/>
              <a:gd name="connsiteY12" fmla="*/ 1745673 h 2765925"/>
              <a:gd name="connsiteX13" fmla="*/ 609600 w 7968604"/>
              <a:gd name="connsiteY13" fmla="*/ 1717964 h 2765925"/>
              <a:gd name="connsiteX14" fmla="*/ 803564 w 7968604"/>
              <a:gd name="connsiteY14" fmla="*/ 1731818 h 2765925"/>
              <a:gd name="connsiteX15" fmla="*/ 886691 w 7968604"/>
              <a:gd name="connsiteY15" fmla="*/ 1759527 h 2765925"/>
              <a:gd name="connsiteX16" fmla="*/ 928255 w 7968604"/>
              <a:gd name="connsiteY16" fmla="*/ 1787236 h 2765925"/>
              <a:gd name="connsiteX17" fmla="*/ 969818 w 7968604"/>
              <a:gd name="connsiteY17" fmla="*/ 1828800 h 2765925"/>
              <a:gd name="connsiteX18" fmla="*/ 1052946 w 7968604"/>
              <a:gd name="connsiteY18" fmla="*/ 1870364 h 2765925"/>
              <a:gd name="connsiteX19" fmla="*/ 1094509 w 7968604"/>
              <a:gd name="connsiteY19" fmla="*/ 1911927 h 2765925"/>
              <a:gd name="connsiteX20" fmla="*/ 1177636 w 7968604"/>
              <a:gd name="connsiteY20" fmla="*/ 1953491 h 2765925"/>
              <a:gd name="connsiteX21" fmla="*/ 1288473 w 7968604"/>
              <a:gd name="connsiteY21" fmla="*/ 2036618 h 2765925"/>
              <a:gd name="connsiteX22" fmla="*/ 1371600 w 7968604"/>
              <a:gd name="connsiteY22" fmla="*/ 2078182 h 2765925"/>
              <a:gd name="connsiteX23" fmla="*/ 1399309 w 7968604"/>
              <a:gd name="connsiteY23" fmla="*/ 2119745 h 2765925"/>
              <a:gd name="connsiteX24" fmla="*/ 1482436 w 7968604"/>
              <a:gd name="connsiteY24" fmla="*/ 2161309 h 2765925"/>
              <a:gd name="connsiteX25" fmla="*/ 1510146 w 7968604"/>
              <a:gd name="connsiteY25" fmla="*/ 2189018 h 2765925"/>
              <a:gd name="connsiteX26" fmla="*/ 1593273 w 7968604"/>
              <a:gd name="connsiteY26" fmla="*/ 2216727 h 2765925"/>
              <a:gd name="connsiteX27" fmla="*/ 1676400 w 7968604"/>
              <a:gd name="connsiteY27" fmla="*/ 2258291 h 2765925"/>
              <a:gd name="connsiteX28" fmla="*/ 1717964 w 7968604"/>
              <a:gd name="connsiteY28" fmla="*/ 2286000 h 2765925"/>
              <a:gd name="connsiteX29" fmla="*/ 1801091 w 7968604"/>
              <a:gd name="connsiteY29" fmla="*/ 2313709 h 2765925"/>
              <a:gd name="connsiteX30" fmla="*/ 1925782 w 7968604"/>
              <a:gd name="connsiteY30" fmla="*/ 2355273 h 2765925"/>
              <a:gd name="connsiteX31" fmla="*/ 2050473 w 7968604"/>
              <a:gd name="connsiteY31" fmla="*/ 2396836 h 2765925"/>
              <a:gd name="connsiteX32" fmla="*/ 2092036 w 7968604"/>
              <a:gd name="connsiteY32" fmla="*/ 2410691 h 2765925"/>
              <a:gd name="connsiteX33" fmla="*/ 2258291 w 7968604"/>
              <a:gd name="connsiteY33" fmla="*/ 2396836 h 2765925"/>
              <a:gd name="connsiteX34" fmla="*/ 2299855 w 7968604"/>
              <a:gd name="connsiteY34" fmla="*/ 2382982 h 2765925"/>
              <a:gd name="connsiteX35" fmla="*/ 2341418 w 7968604"/>
              <a:gd name="connsiteY35" fmla="*/ 2341418 h 2765925"/>
              <a:gd name="connsiteX36" fmla="*/ 2382982 w 7968604"/>
              <a:gd name="connsiteY36" fmla="*/ 2202873 h 2765925"/>
              <a:gd name="connsiteX37" fmla="*/ 2396836 w 7968604"/>
              <a:gd name="connsiteY37" fmla="*/ 2161309 h 2765925"/>
              <a:gd name="connsiteX38" fmla="*/ 2424546 w 7968604"/>
              <a:gd name="connsiteY38" fmla="*/ 2119745 h 2765925"/>
              <a:gd name="connsiteX39" fmla="*/ 2466109 w 7968604"/>
              <a:gd name="connsiteY39" fmla="*/ 1953491 h 2765925"/>
              <a:gd name="connsiteX40" fmla="*/ 2507673 w 7968604"/>
              <a:gd name="connsiteY40" fmla="*/ 1593273 h 2765925"/>
              <a:gd name="connsiteX41" fmla="*/ 2535382 w 7968604"/>
              <a:gd name="connsiteY41" fmla="*/ 1510145 h 2765925"/>
              <a:gd name="connsiteX42" fmla="*/ 2549236 w 7968604"/>
              <a:gd name="connsiteY42" fmla="*/ 1468582 h 2765925"/>
              <a:gd name="connsiteX43" fmla="*/ 2576946 w 7968604"/>
              <a:gd name="connsiteY43" fmla="*/ 1440873 h 2765925"/>
              <a:gd name="connsiteX44" fmla="*/ 2632364 w 7968604"/>
              <a:gd name="connsiteY44" fmla="*/ 1357745 h 2765925"/>
              <a:gd name="connsiteX45" fmla="*/ 2660073 w 7968604"/>
              <a:gd name="connsiteY45" fmla="*/ 1316182 h 2765925"/>
              <a:gd name="connsiteX46" fmla="*/ 2826327 w 7968604"/>
              <a:gd name="connsiteY46" fmla="*/ 1233055 h 2765925"/>
              <a:gd name="connsiteX47" fmla="*/ 2867891 w 7968604"/>
              <a:gd name="connsiteY47" fmla="*/ 1219200 h 2765925"/>
              <a:gd name="connsiteX48" fmla="*/ 2909455 w 7968604"/>
              <a:gd name="connsiteY48" fmla="*/ 1205345 h 2765925"/>
              <a:gd name="connsiteX49" fmla="*/ 3006436 w 7968604"/>
              <a:gd name="connsiteY49" fmla="*/ 1191491 h 2765925"/>
              <a:gd name="connsiteX50" fmla="*/ 3200400 w 7968604"/>
              <a:gd name="connsiteY50" fmla="*/ 1205345 h 2765925"/>
              <a:gd name="connsiteX51" fmla="*/ 3255818 w 7968604"/>
              <a:gd name="connsiteY51" fmla="*/ 1219200 h 2765925"/>
              <a:gd name="connsiteX52" fmla="*/ 3338946 w 7968604"/>
              <a:gd name="connsiteY52" fmla="*/ 1246909 h 2765925"/>
              <a:gd name="connsiteX53" fmla="*/ 3380509 w 7968604"/>
              <a:gd name="connsiteY53" fmla="*/ 1274618 h 2765925"/>
              <a:gd name="connsiteX54" fmla="*/ 3422073 w 7968604"/>
              <a:gd name="connsiteY54" fmla="*/ 1288473 h 2765925"/>
              <a:gd name="connsiteX55" fmla="*/ 3491346 w 7968604"/>
              <a:gd name="connsiteY55" fmla="*/ 1343891 h 2765925"/>
              <a:gd name="connsiteX56" fmla="*/ 3602182 w 7968604"/>
              <a:gd name="connsiteY56" fmla="*/ 1468582 h 2765925"/>
              <a:gd name="connsiteX57" fmla="*/ 3643746 w 7968604"/>
              <a:gd name="connsiteY57" fmla="*/ 1510145 h 2765925"/>
              <a:gd name="connsiteX58" fmla="*/ 3671455 w 7968604"/>
              <a:gd name="connsiteY58" fmla="*/ 1537855 h 2765925"/>
              <a:gd name="connsiteX59" fmla="*/ 3713018 w 7968604"/>
              <a:gd name="connsiteY59" fmla="*/ 1565564 h 2765925"/>
              <a:gd name="connsiteX60" fmla="*/ 3768436 w 7968604"/>
              <a:gd name="connsiteY60" fmla="*/ 1648691 h 2765925"/>
              <a:gd name="connsiteX61" fmla="*/ 3851564 w 7968604"/>
              <a:gd name="connsiteY61" fmla="*/ 1704109 h 2765925"/>
              <a:gd name="connsiteX62" fmla="*/ 3879273 w 7968604"/>
              <a:gd name="connsiteY62" fmla="*/ 1745673 h 2765925"/>
              <a:gd name="connsiteX63" fmla="*/ 3920836 w 7968604"/>
              <a:gd name="connsiteY63" fmla="*/ 1759527 h 2765925"/>
              <a:gd name="connsiteX64" fmla="*/ 3948546 w 7968604"/>
              <a:gd name="connsiteY64" fmla="*/ 1787236 h 2765925"/>
              <a:gd name="connsiteX65" fmla="*/ 3990109 w 7968604"/>
              <a:gd name="connsiteY65" fmla="*/ 1801091 h 2765925"/>
              <a:gd name="connsiteX66" fmla="*/ 4073236 w 7968604"/>
              <a:gd name="connsiteY66" fmla="*/ 1856509 h 2765925"/>
              <a:gd name="connsiteX67" fmla="*/ 4114800 w 7968604"/>
              <a:gd name="connsiteY67" fmla="*/ 1870364 h 2765925"/>
              <a:gd name="connsiteX68" fmla="*/ 4156364 w 7968604"/>
              <a:gd name="connsiteY68" fmla="*/ 1898073 h 2765925"/>
              <a:gd name="connsiteX69" fmla="*/ 4239491 w 7968604"/>
              <a:gd name="connsiteY69" fmla="*/ 1925782 h 2765925"/>
              <a:gd name="connsiteX70" fmla="*/ 4364182 w 7968604"/>
              <a:gd name="connsiteY70" fmla="*/ 1981200 h 2765925"/>
              <a:gd name="connsiteX71" fmla="*/ 4405746 w 7968604"/>
              <a:gd name="connsiteY71" fmla="*/ 1995055 h 2765925"/>
              <a:gd name="connsiteX72" fmla="*/ 4572000 w 7968604"/>
              <a:gd name="connsiteY72" fmla="*/ 1981200 h 2765925"/>
              <a:gd name="connsiteX73" fmla="*/ 4613564 w 7968604"/>
              <a:gd name="connsiteY73" fmla="*/ 1953491 h 2765925"/>
              <a:gd name="connsiteX74" fmla="*/ 4668982 w 7968604"/>
              <a:gd name="connsiteY74" fmla="*/ 1870364 h 2765925"/>
              <a:gd name="connsiteX75" fmla="*/ 4696691 w 7968604"/>
              <a:gd name="connsiteY75" fmla="*/ 1787236 h 2765925"/>
              <a:gd name="connsiteX76" fmla="*/ 4752109 w 7968604"/>
              <a:gd name="connsiteY76" fmla="*/ 1704109 h 2765925"/>
              <a:gd name="connsiteX77" fmla="*/ 4793673 w 7968604"/>
              <a:gd name="connsiteY77" fmla="*/ 1620982 h 2765925"/>
              <a:gd name="connsiteX78" fmla="*/ 4835236 w 7968604"/>
              <a:gd name="connsiteY78" fmla="*/ 1537855 h 2765925"/>
              <a:gd name="connsiteX79" fmla="*/ 4849091 w 7968604"/>
              <a:gd name="connsiteY79" fmla="*/ 1496291 h 2765925"/>
              <a:gd name="connsiteX80" fmla="*/ 4876800 w 7968604"/>
              <a:gd name="connsiteY80" fmla="*/ 1454727 h 2765925"/>
              <a:gd name="connsiteX81" fmla="*/ 4890655 w 7968604"/>
              <a:gd name="connsiteY81" fmla="*/ 1413164 h 2765925"/>
              <a:gd name="connsiteX82" fmla="*/ 4959927 w 7968604"/>
              <a:gd name="connsiteY82" fmla="*/ 1330036 h 2765925"/>
              <a:gd name="connsiteX83" fmla="*/ 5001491 w 7968604"/>
              <a:gd name="connsiteY83" fmla="*/ 1246909 h 2765925"/>
              <a:gd name="connsiteX84" fmla="*/ 5043055 w 7968604"/>
              <a:gd name="connsiteY84" fmla="*/ 1205345 h 2765925"/>
              <a:gd name="connsiteX85" fmla="*/ 5098473 w 7968604"/>
              <a:gd name="connsiteY85" fmla="*/ 1122218 h 2765925"/>
              <a:gd name="connsiteX86" fmla="*/ 5167746 w 7968604"/>
              <a:gd name="connsiteY86" fmla="*/ 1052945 h 2765925"/>
              <a:gd name="connsiteX87" fmla="*/ 5209309 w 7968604"/>
              <a:gd name="connsiteY87" fmla="*/ 1011382 h 2765925"/>
              <a:gd name="connsiteX88" fmla="*/ 5250873 w 7968604"/>
              <a:gd name="connsiteY88" fmla="*/ 983673 h 2765925"/>
              <a:gd name="connsiteX89" fmla="*/ 5278582 w 7968604"/>
              <a:gd name="connsiteY89" fmla="*/ 942109 h 2765925"/>
              <a:gd name="connsiteX90" fmla="*/ 5320146 w 7968604"/>
              <a:gd name="connsiteY90" fmla="*/ 914400 h 2765925"/>
              <a:gd name="connsiteX91" fmla="*/ 5361709 w 7968604"/>
              <a:gd name="connsiteY91" fmla="*/ 872836 h 2765925"/>
              <a:gd name="connsiteX92" fmla="*/ 5403273 w 7968604"/>
              <a:gd name="connsiteY92" fmla="*/ 845127 h 2765925"/>
              <a:gd name="connsiteX93" fmla="*/ 5444836 w 7968604"/>
              <a:gd name="connsiteY93" fmla="*/ 803564 h 2765925"/>
              <a:gd name="connsiteX94" fmla="*/ 5486400 w 7968604"/>
              <a:gd name="connsiteY94" fmla="*/ 775855 h 2765925"/>
              <a:gd name="connsiteX95" fmla="*/ 5514109 w 7968604"/>
              <a:gd name="connsiteY95" fmla="*/ 748145 h 2765925"/>
              <a:gd name="connsiteX96" fmla="*/ 5638800 w 7968604"/>
              <a:gd name="connsiteY96" fmla="*/ 678873 h 2765925"/>
              <a:gd name="connsiteX97" fmla="*/ 5680364 w 7968604"/>
              <a:gd name="connsiteY97" fmla="*/ 651164 h 2765925"/>
              <a:gd name="connsiteX98" fmla="*/ 5763491 w 7968604"/>
              <a:gd name="connsiteY98" fmla="*/ 623455 h 2765925"/>
              <a:gd name="connsiteX99" fmla="*/ 5805055 w 7968604"/>
              <a:gd name="connsiteY99" fmla="*/ 609600 h 2765925"/>
              <a:gd name="connsiteX100" fmla="*/ 5846618 w 7968604"/>
              <a:gd name="connsiteY100" fmla="*/ 595745 h 2765925"/>
              <a:gd name="connsiteX101" fmla="*/ 5888182 w 7968604"/>
              <a:gd name="connsiteY101" fmla="*/ 581891 h 2765925"/>
              <a:gd name="connsiteX102" fmla="*/ 6470073 w 7968604"/>
              <a:gd name="connsiteY102" fmla="*/ 595745 h 2765925"/>
              <a:gd name="connsiteX103" fmla="*/ 6539346 w 7968604"/>
              <a:gd name="connsiteY103" fmla="*/ 609600 h 2765925"/>
              <a:gd name="connsiteX104" fmla="*/ 6747164 w 7968604"/>
              <a:gd name="connsiteY104" fmla="*/ 637309 h 2765925"/>
              <a:gd name="connsiteX105" fmla="*/ 6788727 w 7968604"/>
              <a:gd name="connsiteY105" fmla="*/ 651164 h 2765925"/>
              <a:gd name="connsiteX106" fmla="*/ 7301346 w 7968604"/>
              <a:gd name="connsiteY106" fmla="*/ 609600 h 2765925"/>
              <a:gd name="connsiteX107" fmla="*/ 7384473 w 7968604"/>
              <a:gd name="connsiteY107" fmla="*/ 581891 h 2765925"/>
              <a:gd name="connsiteX108" fmla="*/ 7426036 w 7968604"/>
              <a:gd name="connsiteY108" fmla="*/ 568036 h 2765925"/>
              <a:gd name="connsiteX109" fmla="*/ 7523018 w 7968604"/>
              <a:gd name="connsiteY109" fmla="*/ 526473 h 2765925"/>
              <a:gd name="connsiteX110" fmla="*/ 7578436 w 7968604"/>
              <a:gd name="connsiteY110" fmla="*/ 498764 h 2765925"/>
              <a:gd name="connsiteX111" fmla="*/ 7620000 w 7968604"/>
              <a:gd name="connsiteY111" fmla="*/ 484909 h 2765925"/>
              <a:gd name="connsiteX112" fmla="*/ 7744691 w 7968604"/>
              <a:gd name="connsiteY112" fmla="*/ 415636 h 2765925"/>
              <a:gd name="connsiteX113" fmla="*/ 7800109 w 7968604"/>
              <a:gd name="connsiteY113" fmla="*/ 332509 h 2765925"/>
              <a:gd name="connsiteX114" fmla="*/ 7855527 w 7968604"/>
              <a:gd name="connsiteY114" fmla="*/ 249382 h 2765925"/>
              <a:gd name="connsiteX115" fmla="*/ 7869382 w 7968604"/>
              <a:gd name="connsiteY115" fmla="*/ 207818 h 2765925"/>
              <a:gd name="connsiteX116" fmla="*/ 7924800 w 7968604"/>
              <a:gd name="connsiteY116" fmla="*/ 124691 h 2765925"/>
              <a:gd name="connsiteX117" fmla="*/ 7952509 w 7968604"/>
              <a:gd name="connsiteY117" fmla="*/ 83127 h 2765925"/>
              <a:gd name="connsiteX118" fmla="*/ 7966364 w 7968604"/>
              <a:gd name="connsiteY118" fmla="*/ 0 h 276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968604" h="2765925">
                <a:moveTo>
                  <a:pt x="0" y="2757055"/>
                </a:moveTo>
                <a:cubicBezTo>
                  <a:pt x="50509" y="2605533"/>
                  <a:pt x="1299" y="2765925"/>
                  <a:pt x="27709" y="2382982"/>
                </a:cubicBezTo>
                <a:cubicBezTo>
                  <a:pt x="33696" y="2296169"/>
                  <a:pt x="40773" y="2338046"/>
                  <a:pt x="55418" y="2272145"/>
                </a:cubicBezTo>
                <a:cubicBezTo>
                  <a:pt x="61512" y="2244723"/>
                  <a:pt x="62460" y="2216270"/>
                  <a:pt x="69273" y="2189018"/>
                </a:cubicBezTo>
                <a:cubicBezTo>
                  <a:pt x="76357" y="2160682"/>
                  <a:pt x="87746" y="2133600"/>
                  <a:pt x="96982" y="2105891"/>
                </a:cubicBezTo>
                <a:cubicBezTo>
                  <a:pt x="101600" y="2092036"/>
                  <a:pt x="102735" y="2076478"/>
                  <a:pt x="110836" y="2064327"/>
                </a:cubicBezTo>
                <a:lnTo>
                  <a:pt x="138546" y="2022764"/>
                </a:lnTo>
                <a:cubicBezTo>
                  <a:pt x="173365" y="1918302"/>
                  <a:pt x="126399" y="2047055"/>
                  <a:pt x="180109" y="1939636"/>
                </a:cubicBezTo>
                <a:cubicBezTo>
                  <a:pt x="202645" y="1894565"/>
                  <a:pt x="181969" y="1896213"/>
                  <a:pt x="221673" y="1856509"/>
                </a:cubicBezTo>
                <a:cubicBezTo>
                  <a:pt x="233447" y="1844735"/>
                  <a:pt x="250234" y="1839202"/>
                  <a:pt x="263236" y="1828800"/>
                </a:cubicBezTo>
                <a:cubicBezTo>
                  <a:pt x="273436" y="1820640"/>
                  <a:pt x="279263" y="1806933"/>
                  <a:pt x="290946" y="1801091"/>
                </a:cubicBezTo>
                <a:cubicBezTo>
                  <a:pt x="317070" y="1788029"/>
                  <a:pt x="346364" y="1782618"/>
                  <a:pt x="374073" y="1773382"/>
                </a:cubicBezTo>
                <a:lnTo>
                  <a:pt x="457200" y="1745673"/>
                </a:lnTo>
                <a:cubicBezTo>
                  <a:pt x="573032" y="1729125"/>
                  <a:pt x="522501" y="1739738"/>
                  <a:pt x="609600" y="1717964"/>
                </a:cubicBezTo>
                <a:cubicBezTo>
                  <a:pt x="674255" y="1722582"/>
                  <a:pt x="739462" y="1722203"/>
                  <a:pt x="803564" y="1731818"/>
                </a:cubicBezTo>
                <a:cubicBezTo>
                  <a:pt x="832449" y="1736151"/>
                  <a:pt x="886691" y="1759527"/>
                  <a:pt x="886691" y="1759527"/>
                </a:cubicBezTo>
                <a:cubicBezTo>
                  <a:pt x="900546" y="1768763"/>
                  <a:pt x="915463" y="1776576"/>
                  <a:pt x="928255" y="1787236"/>
                </a:cubicBezTo>
                <a:cubicBezTo>
                  <a:pt x="943307" y="1799779"/>
                  <a:pt x="953516" y="1817932"/>
                  <a:pt x="969818" y="1828800"/>
                </a:cubicBezTo>
                <a:cubicBezTo>
                  <a:pt x="1094796" y="1912120"/>
                  <a:pt x="922135" y="1761356"/>
                  <a:pt x="1052946" y="1870364"/>
                </a:cubicBezTo>
                <a:cubicBezTo>
                  <a:pt x="1067998" y="1882907"/>
                  <a:pt x="1079457" y="1899384"/>
                  <a:pt x="1094509" y="1911927"/>
                </a:cubicBezTo>
                <a:cubicBezTo>
                  <a:pt x="1130318" y="1941768"/>
                  <a:pt x="1135981" y="1939605"/>
                  <a:pt x="1177636" y="1953491"/>
                </a:cubicBezTo>
                <a:cubicBezTo>
                  <a:pt x="1228895" y="2004748"/>
                  <a:pt x="1194477" y="1973954"/>
                  <a:pt x="1288473" y="2036618"/>
                </a:cubicBezTo>
                <a:cubicBezTo>
                  <a:pt x="1342188" y="2072428"/>
                  <a:pt x="1314239" y="2059061"/>
                  <a:pt x="1371600" y="2078182"/>
                </a:cubicBezTo>
                <a:cubicBezTo>
                  <a:pt x="1380836" y="2092036"/>
                  <a:pt x="1387535" y="2107971"/>
                  <a:pt x="1399309" y="2119745"/>
                </a:cubicBezTo>
                <a:cubicBezTo>
                  <a:pt x="1426168" y="2146604"/>
                  <a:pt x="1448629" y="2150040"/>
                  <a:pt x="1482436" y="2161309"/>
                </a:cubicBezTo>
                <a:cubicBezTo>
                  <a:pt x="1491673" y="2170545"/>
                  <a:pt x="1498463" y="2183176"/>
                  <a:pt x="1510146" y="2189018"/>
                </a:cubicBezTo>
                <a:cubicBezTo>
                  <a:pt x="1536270" y="2202080"/>
                  <a:pt x="1593273" y="2216727"/>
                  <a:pt x="1593273" y="2216727"/>
                </a:cubicBezTo>
                <a:cubicBezTo>
                  <a:pt x="1712380" y="2296133"/>
                  <a:pt x="1561685" y="2200933"/>
                  <a:pt x="1676400" y="2258291"/>
                </a:cubicBezTo>
                <a:cubicBezTo>
                  <a:pt x="1691293" y="2265738"/>
                  <a:pt x="1702748" y="2279237"/>
                  <a:pt x="1717964" y="2286000"/>
                </a:cubicBezTo>
                <a:cubicBezTo>
                  <a:pt x="1744654" y="2297862"/>
                  <a:pt x="1773382" y="2304473"/>
                  <a:pt x="1801091" y="2313709"/>
                </a:cubicBezTo>
                <a:lnTo>
                  <a:pt x="1925782" y="2355273"/>
                </a:lnTo>
                <a:lnTo>
                  <a:pt x="2050473" y="2396836"/>
                </a:lnTo>
                <a:lnTo>
                  <a:pt x="2092036" y="2410691"/>
                </a:lnTo>
                <a:cubicBezTo>
                  <a:pt x="2147454" y="2406073"/>
                  <a:pt x="2203168" y="2404186"/>
                  <a:pt x="2258291" y="2396836"/>
                </a:cubicBezTo>
                <a:cubicBezTo>
                  <a:pt x="2272767" y="2394906"/>
                  <a:pt x="2287704" y="2391083"/>
                  <a:pt x="2299855" y="2382982"/>
                </a:cubicBezTo>
                <a:cubicBezTo>
                  <a:pt x="2316158" y="2372114"/>
                  <a:pt x="2327564" y="2355273"/>
                  <a:pt x="2341418" y="2341418"/>
                </a:cubicBezTo>
                <a:cubicBezTo>
                  <a:pt x="2362358" y="2257660"/>
                  <a:pt x="2349250" y="2304071"/>
                  <a:pt x="2382982" y="2202873"/>
                </a:cubicBezTo>
                <a:cubicBezTo>
                  <a:pt x="2387600" y="2189018"/>
                  <a:pt x="2388735" y="2173460"/>
                  <a:pt x="2396836" y="2161309"/>
                </a:cubicBezTo>
                <a:lnTo>
                  <a:pt x="2424546" y="2119745"/>
                </a:lnTo>
                <a:cubicBezTo>
                  <a:pt x="2461138" y="2009968"/>
                  <a:pt x="2447453" y="2065428"/>
                  <a:pt x="2466109" y="1953491"/>
                </a:cubicBezTo>
                <a:cubicBezTo>
                  <a:pt x="2475095" y="1791748"/>
                  <a:pt x="2462965" y="1727399"/>
                  <a:pt x="2507673" y="1593273"/>
                </a:cubicBezTo>
                <a:lnTo>
                  <a:pt x="2535382" y="1510145"/>
                </a:lnTo>
                <a:cubicBezTo>
                  <a:pt x="2540000" y="1496291"/>
                  <a:pt x="2538909" y="1478908"/>
                  <a:pt x="2549236" y="1468582"/>
                </a:cubicBezTo>
                <a:lnTo>
                  <a:pt x="2576946" y="1440873"/>
                </a:lnTo>
                <a:cubicBezTo>
                  <a:pt x="2601293" y="1367830"/>
                  <a:pt x="2574709" y="1426931"/>
                  <a:pt x="2632364" y="1357745"/>
                </a:cubicBezTo>
                <a:cubicBezTo>
                  <a:pt x="2643024" y="1344953"/>
                  <a:pt x="2647542" y="1327147"/>
                  <a:pt x="2660073" y="1316182"/>
                </a:cubicBezTo>
                <a:cubicBezTo>
                  <a:pt x="2726184" y="1258335"/>
                  <a:pt x="2747845" y="1259216"/>
                  <a:pt x="2826327" y="1233055"/>
                </a:cubicBezTo>
                <a:lnTo>
                  <a:pt x="2867891" y="1219200"/>
                </a:lnTo>
                <a:cubicBezTo>
                  <a:pt x="2881746" y="1214582"/>
                  <a:pt x="2894998" y="1207410"/>
                  <a:pt x="2909455" y="1205345"/>
                </a:cubicBezTo>
                <a:lnTo>
                  <a:pt x="3006436" y="1191491"/>
                </a:lnTo>
                <a:cubicBezTo>
                  <a:pt x="3071091" y="1196109"/>
                  <a:pt x="3135977" y="1198187"/>
                  <a:pt x="3200400" y="1205345"/>
                </a:cubicBezTo>
                <a:cubicBezTo>
                  <a:pt x="3219325" y="1207448"/>
                  <a:pt x="3237580" y="1213729"/>
                  <a:pt x="3255818" y="1219200"/>
                </a:cubicBezTo>
                <a:cubicBezTo>
                  <a:pt x="3283794" y="1227593"/>
                  <a:pt x="3338946" y="1246909"/>
                  <a:pt x="3338946" y="1246909"/>
                </a:cubicBezTo>
                <a:cubicBezTo>
                  <a:pt x="3352800" y="1256145"/>
                  <a:pt x="3365616" y="1267171"/>
                  <a:pt x="3380509" y="1274618"/>
                </a:cubicBezTo>
                <a:cubicBezTo>
                  <a:pt x="3393571" y="1281149"/>
                  <a:pt x="3410669" y="1279350"/>
                  <a:pt x="3422073" y="1288473"/>
                </a:cubicBezTo>
                <a:cubicBezTo>
                  <a:pt x="3511599" y="1360093"/>
                  <a:pt x="3386873" y="1309066"/>
                  <a:pt x="3491346" y="1343891"/>
                </a:cubicBezTo>
                <a:cubicBezTo>
                  <a:pt x="3540791" y="1418059"/>
                  <a:pt x="3507282" y="1373683"/>
                  <a:pt x="3602182" y="1468582"/>
                </a:cubicBezTo>
                <a:lnTo>
                  <a:pt x="3643746" y="1510145"/>
                </a:lnTo>
                <a:cubicBezTo>
                  <a:pt x="3652983" y="1519382"/>
                  <a:pt x="3660586" y="1530609"/>
                  <a:pt x="3671455" y="1537855"/>
                </a:cubicBezTo>
                <a:lnTo>
                  <a:pt x="3713018" y="1565564"/>
                </a:lnTo>
                <a:cubicBezTo>
                  <a:pt x="3731491" y="1593273"/>
                  <a:pt x="3740727" y="1630218"/>
                  <a:pt x="3768436" y="1648691"/>
                </a:cubicBezTo>
                <a:lnTo>
                  <a:pt x="3851564" y="1704109"/>
                </a:lnTo>
                <a:cubicBezTo>
                  <a:pt x="3860800" y="1717964"/>
                  <a:pt x="3866271" y="1735271"/>
                  <a:pt x="3879273" y="1745673"/>
                </a:cubicBezTo>
                <a:cubicBezTo>
                  <a:pt x="3890677" y="1754796"/>
                  <a:pt x="3908313" y="1752014"/>
                  <a:pt x="3920836" y="1759527"/>
                </a:cubicBezTo>
                <a:cubicBezTo>
                  <a:pt x="3932037" y="1766247"/>
                  <a:pt x="3937345" y="1780515"/>
                  <a:pt x="3948546" y="1787236"/>
                </a:cubicBezTo>
                <a:cubicBezTo>
                  <a:pt x="3961069" y="1794750"/>
                  <a:pt x="3977343" y="1793999"/>
                  <a:pt x="3990109" y="1801091"/>
                </a:cubicBezTo>
                <a:cubicBezTo>
                  <a:pt x="4019220" y="1817264"/>
                  <a:pt x="4041643" y="1845978"/>
                  <a:pt x="4073236" y="1856509"/>
                </a:cubicBezTo>
                <a:cubicBezTo>
                  <a:pt x="4087091" y="1861127"/>
                  <a:pt x="4101738" y="1863833"/>
                  <a:pt x="4114800" y="1870364"/>
                </a:cubicBezTo>
                <a:cubicBezTo>
                  <a:pt x="4129693" y="1877811"/>
                  <a:pt x="4141148" y="1891310"/>
                  <a:pt x="4156364" y="1898073"/>
                </a:cubicBezTo>
                <a:cubicBezTo>
                  <a:pt x="4183054" y="1909935"/>
                  <a:pt x="4215189" y="1909581"/>
                  <a:pt x="4239491" y="1925782"/>
                </a:cubicBezTo>
                <a:cubicBezTo>
                  <a:pt x="4305358" y="1969693"/>
                  <a:pt x="4265258" y="1948225"/>
                  <a:pt x="4364182" y="1981200"/>
                </a:cubicBezTo>
                <a:lnTo>
                  <a:pt x="4405746" y="1995055"/>
                </a:lnTo>
                <a:cubicBezTo>
                  <a:pt x="4461164" y="1990437"/>
                  <a:pt x="4517470" y="1992106"/>
                  <a:pt x="4572000" y="1981200"/>
                </a:cubicBezTo>
                <a:cubicBezTo>
                  <a:pt x="4588328" y="1977934"/>
                  <a:pt x="4602599" y="1966022"/>
                  <a:pt x="4613564" y="1953491"/>
                </a:cubicBezTo>
                <a:cubicBezTo>
                  <a:pt x="4635494" y="1928429"/>
                  <a:pt x="4668982" y="1870364"/>
                  <a:pt x="4668982" y="1870364"/>
                </a:cubicBezTo>
                <a:cubicBezTo>
                  <a:pt x="4678218" y="1842655"/>
                  <a:pt x="4680489" y="1811539"/>
                  <a:pt x="4696691" y="1787236"/>
                </a:cubicBezTo>
                <a:cubicBezTo>
                  <a:pt x="4715164" y="1759527"/>
                  <a:pt x="4741578" y="1735702"/>
                  <a:pt x="4752109" y="1704109"/>
                </a:cubicBezTo>
                <a:cubicBezTo>
                  <a:pt x="4771230" y="1646749"/>
                  <a:pt x="4757863" y="1674696"/>
                  <a:pt x="4793673" y="1620982"/>
                </a:cubicBezTo>
                <a:cubicBezTo>
                  <a:pt x="4828493" y="1516516"/>
                  <a:pt x="4781524" y="1645277"/>
                  <a:pt x="4835236" y="1537855"/>
                </a:cubicBezTo>
                <a:cubicBezTo>
                  <a:pt x="4841767" y="1524793"/>
                  <a:pt x="4842560" y="1509353"/>
                  <a:pt x="4849091" y="1496291"/>
                </a:cubicBezTo>
                <a:cubicBezTo>
                  <a:pt x="4856538" y="1481398"/>
                  <a:pt x="4869353" y="1469620"/>
                  <a:pt x="4876800" y="1454727"/>
                </a:cubicBezTo>
                <a:cubicBezTo>
                  <a:pt x="4883331" y="1441665"/>
                  <a:pt x="4884124" y="1426226"/>
                  <a:pt x="4890655" y="1413164"/>
                </a:cubicBezTo>
                <a:cubicBezTo>
                  <a:pt x="4909944" y="1374586"/>
                  <a:pt x="4929286" y="1360678"/>
                  <a:pt x="4959927" y="1330036"/>
                </a:cubicBezTo>
                <a:cubicBezTo>
                  <a:pt x="4973813" y="1288381"/>
                  <a:pt x="4971650" y="1282718"/>
                  <a:pt x="5001491" y="1246909"/>
                </a:cubicBezTo>
                <a:cubicBezTo>
                  <a:pt x="5014034" y="1231857"/>
                  <a:pt x="5031026" y="1220811"/>
                  <a:pt x="5043055" y="1205345"/>
                </a:cubicBezTo>
                <a:cubicBezTo>
                  <a:pt x="5063501" y="1179058"/>
                  <a:pt x="5074925" y="1145766"/>
                  <a:pt x="5098473" y="1122218"/>
                </a:cubicBezTo>
                <a:lnTo>
                  <a:pt x="5167746" y="1052945"/>
                </a:lnTo>
                <a:cubicBezTo>
                  <a:pt x="5181600" y="1039091"/>
                  <a:pt x="5193007" y="1022250"/>
                  <a:pt x="5209309" y="1011382"/>
                </a:cubicBezTo>
                <a:lnTo>
                  <a:pt x="5250873" y="983673"/>
                </a:lnTo>
                <a:cubicBezTo>
                  <a:pt x="5260109" y="969818"/>
                  <a:pt x="5266808" y="953883"/>
                  <a:pt x="5278582" y="942109"/>
                </a:cubicBezTo>
                <a:cubicBezTo>
                  <a:pt x="5290356" y="930335"/>
                  <a:pt x="5307354" y="925060"/>
                  <a:pt x="5320146" y="914400"/>
                </a:cubicBezTo>
                <a:cubicBezTo>
                  <a:pt x="5335198" y="901857"/>
                  <a:pt x="5346657" y="885379"/>
                  <a:pt x="5361709" y="872836"/>
                </a:cubicBezTo>
                <a:cubicBezTo>
                  <a:pt x="5374501" y="862176"/>
                  <a:pt x="5390481" y="855787"/>
                  <a:pt x="5403273" y="845127"/>
                </a:cubicBezTo>
                <a:cubicBezTo>
                  <a:pt x="5418325" y="832584"/>
                  <a:pt x="5429784" y="816107"/>
                  <a:pt x="5444836" y="803564"/>
                </a:cubicBezTo>
                <a:cubicBezTo>
                  <a:pt x="5457628" y="792904"/>
                  <a:pt x="5473398" y="786257"/>
                  <a:pt x="5486400" y="775855"/>
                </a:cubicBezTo>
                <a:cubicBezTo>
                  <a:pt x="5496600" y="767695"/>
                  <a:pt x="5503659" y="755982"/>
                  <a:pt x="5514109" y="748145"/>
                </a:cubicBezTo>
                <a:cubicBezTo>
                  <a:pt x="5590331" y="690978"/>
                  <a:pt x="5574000" y="700472"/>
                  <a:pt x="5638800" y="678873"/>
                </a:cubicBezTo>
                <a:cubicBezTo>
                  <a:pt x="5652655" y="669637"/>
                  <a:pt x="5665148" y="657927"/>
                  <a:pt x="5680364" y="651164"/>
                </a:cubicBezTo>
                <a:cubicBezTo>
                  <a:pt x="5707054" y="639302"/>
                  <a:pt x="5735782" y="632691"/>
                  <a:pt x="5763491" y="623455"/>
                </a:cubicBezTo>
                <a:lnTo>
                  <a:pt x="5805055" y="609600"/>
                </a:lnTo>
                <a:lnTo>
                  <a:pt x="5846618" y="595745"/>
                </a:lnTo>
                <a:lnTo>
                  <a:pt x="5888182" y="581891"/>
                </a:lnTo>
                <a:lnTo>
                  <a:pt x="6470073" y="595745"/>
                </a:lnTo>
                <a:cubicBezTo>
                  <a:pt x="6493600" y="596746"/>
                  <a:pt x="6516178" y="605387"/>
                  <a:pt x="6539346" y="609600"/>
                </a:cubicBezTo>
                <a:cubicBezTo>
                  <a:pt x="6637075" y="627370"/>
                  <a:pt x="6634225" y="624761"/>
                  <a:pt x="6747164" y="637309"/>
                </a:cubicBezTo>
                <a:cubicBezTo>
                  <a:pt x="6761018" y="641927"/>
                  <a:pt x="6774123" y="651164"/>
                  <a:pt x="6788727" y="651164"/>
                </a:cubicBezTo>
                <a:cubicBezTo>
                  <a:pt x="6971189" y="651164"/>
                  <a:pt x="7133647" y="665500"/>
                  <a:pt x="7301346" y="609600"/>
                </a:cubicBezTo>
                <a:lnTo>
                  <a:pt x="7384473" y="581891"/>
                </a:lnTo>
                <a:cubicBezTo>
                  <a:pt x="7398327" y="577273"/>
                  <a:pt x="7413885" y="576137"/>
                  <a:pt x="7426036" y="568036"/>
                </a:cubicBezTo>
                <a:cubicBezTo>
                  <a:pt x="7483443" y="529765"/>
                  <a:pt x="7451446" y="544365"/>
                  <a:pt x="7523018" y="526473"/>
                </a:cubicBezTo>
                <a:cubicBezTo>
                  <a:pt x="7541491" y="517237"/>
                  <a:pt x="7559453" y="506900"/>
                  <a:pt x="7578436" y="498764"/>
                </a:cubicBezTo>
                <a:cubicBezTo>
                  <a:pt x="7591859" y="493011"/>
                  <a:pt x="7607234" y="492001"/>
                  <a:pt x="7620000" y="484909"/>
                </a:cubicBezTo>
                <a:cubicBezTo>
                  <a:pt x="7762918" y="405510"/>
                  <a:pt x="7650642" y="446986"/>
                  <a:pt x="7744691" y="415636"/>
                </a:cubicBezTo>
                <a:cubicBezTo>
                  <a:pt x="7771188" y="336147"/>
                  <a:pt x="7739571" y="410344"/>
                  <a:pt x="7800109" y="332509"/>
                </a:cubicBezTo>
                <a:cubicBezTo>
                  <a:pt x="7820554" y="306222"/>
                  <a:pt x="7844996" y="280975"/>
                  <a:pt x="7855527" y="249382"/>
                </a:cubicBezTo>
                <a:cubicBezTo>
                  <a:pt x="7860145" y="235527"/>
                  <a:pt x="7862290" y="220584"/>
                  <a:pt x="7869382" y="207818"/>
                </a:cubicBezTo>
                <a:cubicBezTo>
                  <a:pt x="7885555" y="178707"/>
                  <a:pt x="7906327" y="152400"/>
                  <a:pt x="7924800" y="124691"/>
                </a:cubicBezTo>
                <a:lnTo>
                  <a:pt x="7952509" y="83127"/>
                </a:lnTo>
                <a:cubicBezTo>
                  <a:pt x="7968604" y="18748"/>
                  <a:pt x="7966364" y="46750"/>
                  <a:pt x="796636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cb12b87f91a56ef3113656e3edb4bcbec92f8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71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дошкольное образовательное  учреждение  детский сад №69 Кировского района Санкт Петербурга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18</cp:revision>
  <dcterms:created xsi:type="dcterms:W3CDTF">2015-03-01T15:43:47Z</dcterms:created>
  <dcterms:modified xsi:type="dcterms:W3CDTF">2015-03-01T18:27:50Z</dcterms:modified>
</cp:coreProperties>
</file>