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7" r:id="rId6"/>
    <p:sldId id="279" r:id="rId7"/>
    <p:sldId id="263" r:id="rId8"/>
    <p:sldId id="276" r:id="rId9"/>
    <p:sldId id="273" r:id="rId10"/>
    <p:sldId id="274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D2FE-582A-4AB2-91D0-535547D200EB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F593-B5B1-4273-A59C-5B2F34A69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584F-6973-4A1A-821B-950BAF3F08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6EFC65-2294-4D6B-88AB-5CECF7AD952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E82B27-127D-4CA1-BF24-97880379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ndex.ru/images/search?source=wiz&amp;img_url=http://alpeda.ru/uploads/posts/2015-01/1422734097_uchenye-opredelili-samyy-opasnyy-yogurt.jpg&amp;uinfo=sw-1366-sh-768-ww-1349-wh-673-pd-1-wp-16x9_1366x768-lt-251&amp;_=1428339912714&amp;p=1&amp;text=%D0%BA%D0%B0%D0%BA%D0%B8%D0%B5%20%D0%BF%D1%80%D0%BE%D0%B4%D1%83%D0%BA%D1%82%D1%8B%20%D0%B4%D0%B5%D0%BB%D0%B0%D1%8E%D1%82%20%D0%B8%D0%B7%20%D0%BC%D0%BE%D0%BB%D0%BE%D0%BA%D0%B0%20%D1%84%D0%BE%D1%82%D0%BE&amp;redircnt=1428339911.1&amp;noreask=1&amp;pos=32&amp;rpt=simage&amp;lr=213&amp;pin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andex.ru/images/search?source=wiz&amp;img_url=http://wallpaper-table.ru/_ph/15/938249974.jpg&amp;uinfo=sw-1366-sh-768-ww-1349-wh-673-pd-1-wp-16x9_1366x768-lt-210&amp;text=%D1%84%D0%BE%D1%82%D0%BE%20%D0%B3%D0%BE%D0%BB%D0%BE%D0%B2%D1%8B%20%D0%BA%D0%BE%D1%80%D0%BE%D0%B2%D1%8B&amp;redircnt=1428341152.1&amp;noreask=1&amp;pos=1&amp;rpt=simage&amp;lr=213&amp;pin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andex.ru/images/search?source=wiz&amp;img_url=http://m-brand.ru/files/foto/raznoe_foto/andrey.jpg&amp;uinfo=sw-1366-sh-768-ww-1349-wh-673-pd-1-wp-16x9_1366x768-lt-160&amp;text=%D0%B4%D0%BE%D0%B5%D0%BD%D0%B8%D0%B5%20%D0%BA%D0%BE%D1%80%D0%BE%D0%B2%20%D0%B2%20%D0%B4%D0%B5%D1%80%D0%B5%D0%B2%D0%BD%D0%B5%20%D1%84%D0%BE%D1%82%D0%BE%20%D0%B4%D0%BB%D1%8F%20%D0%B4%D0%B5%D1%82%D0%B5%D0%B9&amp;redircnt=1428339638.1&amp;noreask=1&amp;pos=8&amp;rpt=simage&amp;lr=213&amp;pin=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andex.ru/images/search?source=wiz&amp;img_url=http://webgorlovka.com.ua/uploads/posts/2012-10/1351583259_molochnye-produkty-1.jpg&amp;uinfo=sw-1366-sh-768-ww-1349-wh-673-pd-1-wp-16x9_1366x768-lt-251&amp;_=1428339953459&amp;p=2&amp;text=%D0%BA%D0%B0%D0%BA%D0%B8%D0%B5%20%D0%BF%D1%80%D0%BE%D0%B4%D1%83%D0%BA%D1%82%D1%8B%20%D0%B4%D0%B5%D0%BB%D0%B0%D1%8E%D1%82%20%D0%B8%D0%B7%20%D0%BC%D0%BE%D0%BB%D0%BE%D0%BA%D0%B0%20%D1%84%D0%BE%D1%82%D0%BE&amp;redircnt=1428339911.1&amp;noreask=1&amp;pos=74&amp;rpt=simage&amp;lr=213&amp;pin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3384376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Экологический проект для детей2-3 лет на тему: «Домашние животные и их детеныши» с использованием инновационных коммуникативных технологий.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1200" dirty="0" smtClean="0"/>
              <a:t>Государственное бюджетное общеобразовательное учреждение города Москвы</a:t>
            </a:r>
            <a:br>
              <a:rPr lang="ru-RU" sz="1200" dirty="0" smtClean="0"/>
            </a:br>
            <a:r>
              <a:rPr lang="ru-RU" sz="1200" dirty="0" smtClean="0"/>
              <a:t>Школа №1191 здание №7 «Росинка» группа №1 «Капелька»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5" y="5805264"/>
            <a:ext cx="374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Воспитатели: Карасева Т.Н.</a:t>
            </a:r>
          </a:p>
          <a:p>
            <a:pPr algn="ctr"/>
            <a:r>
              <a:rPr lang="ru-RU" dirty="0" smtClean="0"/>
              <a:t>                              Проничева Л.Н.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2-tub-ru.yandex.net/i?id=00d39d73b3fa14bd48801d19c477c31c&amp;n=33&amp;h=19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4888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lyamam-i-detok.ru/wp-content/uploads/2012/11/vetkovski_raion_cow_milk_milkmaid_0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овье молоко детям"/>
          <p:cNvPicPr>
            <a:picLocks noChangeAspect="1" noChangeArrowheads="1"/>
          </p:cNvPicPr>
          <p:nvPr/>
        </p:nvPicPr>
        <p:blipFill>
          <a:blip r:embed="rId2" cstate="print"/>
          <a:srcRect l="9713" t="1351" r="9712"/>
          <a:stretch>
            <a:fillRect/>
          </a:stretch>
        </p:blipFill>
        <p:spPr bwMode="auto">
          <a:xfrm>
            <a:off x="899592" y="404664"/>
            <a:ext cx="7272808" cy="61206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ксическая тема «Домашние животные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264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лугу пасутся коров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КОРОВА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1-tub-ru.yandex.net/i?id=316da5cadbfe9fefd224540bb06402ac&amp;n=33&amp;h=19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704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2-tub-ru.yandex.net/i?id=77613eced74557b6e7e6a3221dd084cc&amp;n=33&amp;h=19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416824" cy="547260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bu-waldeck-frankenberg.de/tl_files/fM_k0002/Bilder_Landschaftspflege/Hinterwaelder/04%20Hinterwaelder%20Kaelb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6084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овяной сарай в дерев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9"/>
            <a:ext cx="75608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alkhead.ru/sites/default/files/u1/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4816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1-tub-ru.yandex.net/i?id=8e6d164927f31671cebf8d6e506dd042&amp;n=33&amp;h=19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70485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38</Words>
  <Application>Microsoft Office PowerPoint</Application>
  <PresentationFormat>Экран (4:3)</PresentationFormat>
  <Paragraphs>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Государственное бюджетное общеобразовательное учреждение города Москвы Школа №1191 здание №7 «Росинка» группа №1 «Капелька»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города Москвы Школа №1191 здание №7 «Росинка» группа №1 «Капелька»</dc:title>
  <dc:creator>Татьяна</dc:creator>
  <cp:lastModifiedBy>Татьяна</cp:lastModifiedBy>
  <cp:revision>21</cp:revision>
  <dcterms:created xsi:type="dcterms:W3CDTF">2015-04-07T06:24:08Z</dcterms:created>
  <dcterms:modified xsi:type="dcterms:W3CDTF">2015-04-15T06:42:45Z</dcterms:modified>
</cp:coreProperties>
</file>