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6" r:id="rId2"/>
    <p:sldId id="293" r:id="rId3"/>
    <p:sldId id="303" r:id="rId4"/>
    <p:sldId id="308" r:id="rId5"/>
    <p:sldId id="270" r:id="rId6"/>
    <p:sldId id="273" r:id="rId7"/>
    <p:sldId id="272" r:id="rId8"/>
    <p:sldId id="271" r:id="rId9"/>
    <p:sldId id="274" r:id="rId10"/>
    <p:sldId id="289" r:id="rId11"/>
    <p:sldId id="290" r:id="rId12"/>
    <p:sldId id="291" r:id="rId13"/>
    <p:sldId id="292" r:id="rId14"/>
    <p:sldId id="294" r:id="rId15"/>
    <p:sldId id="295" r:id="rId16"/>
    <p:sldId id="297" r:id="rId17"/>
    <p:sldId id="299" r:id="rId18"/>
    <p:sldId id="296" r:id="rId19"/>
    <p:sldId id="300" r:id="rId20"/>
    <p:sldId id="298" r:id="rId21"/>
    <p:sldId id="301" r:id="rId22"/>
    <p:sldId id="302" r:id="rId23"/>
    <p:sldId id="307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692B6-2A05-4668-9DF2-9E6ED196329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F262E-2E9A-4261-BCFF-8020192C4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922E-C35D-40A6-882C-A223D9E9551F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34E6A-24DD-430B-90D3-A2B5BA71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style.org/uploads/posts/2011-05/1306018628_1257066736_ramka-molbert.jpg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mailto:" TargetMode="External"/><Relationship Id="rId4" Type="http://schemas.openxmlformats.org/officeDocument/2006/relationships/hyperlink" Target="http://vk.com/away.php?to=http://www.flowerpatchfarmhouse.com/learn-to-paint-tulipsfast-and-easy/&amp;post=-39498543_239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нна\Desktop\FRuW-RTaz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056818" cy="307340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29" name="Picture 5" descr="C:\Users\Инна\Desktop\yctR2c88Mt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713930"/>
            <a:ext cx="1960698" cy="292977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31" name="Picture 7" descr="C:\Users\Инна\Desktop\Zm5U3pmqR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30600"/>
            <a:ext cx="2143140" cy="309564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34" name="Picture 10" descr="C:\Users\Инна\Desktop\GtAvQZfPub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14289"/>
            <a:ext cx="2041532" cy="323657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4643470" cy="251142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2"/>
                </a:solidFill>
                <a:latin typeface="Mistral" pitchFamily="66" charset="0"/>
              </a:rPr>
              <a:t>Учимся  писать акварелью   тюльпаны</a:t>
            </a:r>
            <a:endParaRPr lang="ru-RU" sz="6600" dirty="0"/>
          </a:p>
        </p:txBody>
      </p:sp>
      <p:pic>
        <p:nvPicPr>
          <p:cNvPr id="1026" name="Picture 2" descr="C:\Users\Инна\Desktop\4wWGMOiMp5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946793"/>
            <a:ext cx="3214710" cy="370483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2" descr="C:\Users\Инна\Desktop\rvzgXsVOGrk.jpg"/>
          <p:cNvPicPr>
            <a:picLocks noChangeAspect="1" noChangeArrowheads="1"/>
          </p:cNvPicPr>
          <p:nvPr/>
        </p:nvPicPr>
        <p:blipFill>
          <a:blip r:embed="rId3"/>
          <a:srcRect r="31705" b="16044"/>
          <a:stretch>
            <a:fillRect/>
          </a:stretch>
        </p:blipFill>
        <p:spPr bwMode="auto">
          <a:xfrm>
            <a:off x="1000100" y="1357298"/>
            <a:ext cx="507209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2" descr="тюльпан практи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442915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Инна\Desktop\OqJ879y9AN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29132"/>
            <a:ext cx="2428892" cy="192882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2" descr="C:\Users\Инна\Desktop\tulip1_thumb.jpg"/>
          <p:cNvPicPr>
            <a:picLocks noChangeAspect="1" noChangeArrowheads="1"/>
          </p:cNvPicPr>
          <p:nvPr/>
        </p:nvPicPr>
        <p:blipFill>
          <a:blip r:embed="rId3"/>
          <a:srcRect l="21307"/>
          <a:stretch>
            <a:fillRect/>
          </a:stretch>
        </p:blipFill>
        <p:spPr bwMode="auto">
          <a:xfrm>
            <a:off x="1285853" y="1428736"/>
            <a:ext cx="492922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2" descr="C:\Users\Инна\Desktop\sKmwRZXhA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428736"/>
            <a:ext cx="518161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3" descr="C:\Users\Инна\Desktop\tulip3_thumb.jpg"/>
          <p:cNvPicPr>
            <a:picLocks noChangeAspect="1" noChangeArrowheads="1"/>
          </p:cNvPicPr>
          <p:nvPr/>
        </p:nvPicPr>
        <p:blipFill>
          <a:blip r:embed="rId3"/>
          <a:srcRect l="19176"/>
          <a:stretch>
            <a:fillRect/>
          </a:stretch>
        </p:blipFill>
        <p:spPr bwMode="auto">
          <a:xfrm>
            <a:off x="1000100" y="1500173"/>
            <a:ext cx="5072098" cy="4521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5" descr="C:\Users\Инна\Desktop\tulip5_thumb.jpg"/>
          <p:cNvPicPr>
            <a:picLocks noChangeAspect="1" noChangeArrowheads="1"/>
          </p:cNvPicPr>
          <p:nvPr/>
        </p:nvPicPr>
        <p:blipFill>
          <a:blip r:embed="rId3"/>
          <a:srcRect l="22372"/>
          <a:stretch>
            <a:fillRect/>
          </a:stretch>
        </p:blipFill>
        <p:spPr bwMode="auto">
          <a:xfrm>
            <a:off x="1071538" y="1500174"/>
            <a:ext cx="5205402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2" descr="C:\Users\Инна\Desktop\tulip6_thumb.jpg"/>
          <p:cNvPicPr>
            <a:picLocks noChangeAspect="1" noChangeArrowheads="1"/>
          </p:cNvPicPr>
          <p:nvPr/>
        </p:nvPicPr>
        <p:blipFill>
          <a:blip r:embed="rId3"/>
          <a:srcRect t="30449"/>
          <a:stretch>
            <a:fillRect/>
          </a:stretch>
        </p:blipFill>
        <p:spPr bwMode="auto">
          <a:xfrm>
            <a:off x="975188" y="1571612"/>
            <a:ext cx="5360609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16819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4" descr="C:\Users\Инна\Desktop\tulip7_thumb.jpg"/>
          <p:cNvPicPr>
            <a:picLocks noChangeAspect="1" noChangeArrowheads="1"/>
          </p:cNvPicPr>
          <p:nvPr/>
        </p:nvPicPr>
        <p:blipFill>
          <a:blip r:embed="rId3"/>
          <a:srcRect t="20121"/>
          <a:stretch>
            <a:fillRect/>
          </a:stretch>
        </p:blipFill>
        <p:spPr bwMode="auto">
          <a:xfrm>
            <a:off x="1214414" y="1428736"/>
            <a:ext cx="4967297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2" descr="C:\Users\Инна\Desktop\2W3vi5mufR8.jpg"/>
          <p:cNvPicPr>
            <a:picLocks noChangeAspect="1" noChangeArrowheads="1"/>
          </p:cNvPicPr>
          <p:nvPr/>
        </p:nvPicPr>
        <p:blipFill>
          <a:blip r:embed="rId3"/>
          <a:srcRect t="11194"/>
          <a:stretch>
            <a:fillRect/>
          </a:stretch>
        </p:blipFill>
        <p:spPr bwMode="auto">
          <a:xfrm>
            <a:off x="1071538" y="1571611"/>
            <a:ext cx="5104032" cy="442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16819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5" descr="C:\Users\Инна\Desktop\tulip91_thumb.jpg"/>
          <p:cNvPicPr>
            <a:picLocks noChangeAspect="1" noChangeArrowheads="1"/>
          </p:cNvPicPr>
          <p:nvPr/>
        </p:nvPicPr>
        <p:blipFill>
          <a:blip r:embed="rId3"/>
          <a:srcRect l="4261" t="12821"/>
          <a:stretch>
            <a:fillRect/>
          </a:stretch>
        </p:blipFill>
        <p:spPr bwMode="auto">
          <a:xfrm>
            <a:off x="1142976" y="1500174"/>
            <a:ext cx="524659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4" name="Picture 2" descr="C:\Users\Инна\Desktop\CUyvCbcHYhc.jpg"/>
          <p:cNvPicPr>
            <a:picLocks noChangeAspect="1" noChangeArrowheads="1"/>
          </p:cNvPicPr>
          <p:nvPr/>
        </p:nvPicPr>
        <p:blipFill>
          <a:blip r:embed="rId3"/>
          <a:srcRect l="7500" t="16142" r="15624"/>
          <a:stretch>
            <a:fillRect/>
          </a:stretch>
        </p:blipFill>
        <p:spPr bwMode="auto">
          <a:xfrm>
            <a:off x="714348" y="1071546"/>
            <a:ext cx="2883637" cy="3857652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Инна\Desktop\ke_NmUQIL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14422"/>
            <a:ext cx="1651000" cy="25527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6" descr="C:\Users\Инна\Desktop\pH0-7Jx1L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643182"/>
            <a:ext cx="1533528" cy="229147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Picture 9" descr="C:\Users\Инна\Desktop\8dqqlNlOBS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214818"/>
            <a:ext cx="1651000" cy="23495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098" name="Picture 2" descr="C:\Users\Инна\Desktop\OqJ879y9AN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286388"/>
            <a:ext cx="2428892" cy="135732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16819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4" descr="C:\Users\Инна\Desktop\tulip92_thumb.jpg"/>
          <p:cNvPicPr>
            <a:picLocks noChangeAspect="1" noChangeArrowheads="1"/>
          </p:cNvPicPr>
          <p:nvPr/>
        </p:nvPicPr>
        <p:blipFill>
          <a:blip r:embed="rId3"/>
          <a:srcRect t="9662" r="17968"/>
          <a:stretch>
            <a:fillRect/>
          </a:stretch>
        </p:blipFill>
        <p:spPr bwMode="auto">
          <a:xfrm>
            <a:off x="1071538" y="1500174"/>
            <a:ext cx="528641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16819" y="0"/>
            <a:ext cx="9127181" cy="6858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Picture 2" descr="C:\Users\Инна\Desktop\tulip93_thumb.jpg"/>
          <p:cNvPicPr>
            <a:picLocks noChangeAspect="1" noChangeArrowheads="1"/>
          </p:cNvPicPr>
          <p:nvPr/>
        </p:nvPicPr>
        <p:blipFill>
          <a:blip r:embed="rId3"/>
          <a:srcRect t="19231" r="12642"/>
          <a:stretch>
            <a:fillRect/>
          </a:stretch>
        </p:blipFill>
        <p:spPr bwMode="auto">
          <a:xfrm>
            <a:off x="1214414" y="1571612"/>
            <a:ext cx="514351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3" name="Picture 2" descr="C:\Users\Инна\Desktop\CUyvCbcHYhc.jpg"/>
          <p:cNvPicPr>
            <a:picLocks noChangeAspect="1" noChangeArrowheads="1"/>
          </p:cNvPicPr>
          <p:nvPr/>
        </p:nvPicPr>
        <p:blipFill>
          <a:blip r:embed="rId3"/>
          <a:srcRect l="11250" t="17384" r="13749"/>
          <a:stretch>
            <a:fillRect/>
          </a:stretch>
        </p:blipFill>
        <p:spPr bwMode="auto">
          <a:xfrm>
            <a:off x="1428728" y="1357298"/>
            <a:ext cx="4286280" cy="4929222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нна\Desktop\zORC0OdBcx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Инна\Desktop\5-dibujos-colorear-flores-g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4143364" cy="4143365"/>
          </a:xfrm>
          <a:prstGeom prst="rect">
            <a:avLst/>
          </a:prstGeom>
          <a:noFill/>
        </p:spPr>
      </p:pic>
      <p:pic>
        <p:nvPicPr>
          <p:cNvPr id="2050" name="Picture 2" descr="C:\Users\Инна\Desktop\1542302_fleurs202878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1594" y="642918"/>
            <a:ext cx="368715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нна\Desktop\zORC0OdBcx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85723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http://arstyle.org/uploads/posts/2011-05/1306018628_1257066736_ramka-molbert.jpg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643051"/>
            <a:ext cx="65722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hlinkClick r:id="rId4"/>
              </a:rPr>
              <a:t>Ссылка </a:t>
            </a:r>
            <a:r>
              <a:rPr lang="en-US" sz="2000" dirty="0" smtClean="0">
                <a:hlinkClick r:id="rId4"/>
              </a:rPr>
              <a:t>www.flowerpatchfarmhouse.com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2000" u="sng" dirty="0" smtClean="0">
                <a:hlinkClick r:id="rId5"/>
              </a:rPr>
              <a:t>#</a:t>
            </a:r>
            <a:r>
              <a:rPr lang="ru-RU" sz="2000" u="sng" dirty="0" err="1" smtClean="0">
                <a:hlinkClick r:id="rId5"/>
              </a:rPr>
              <a:t>пошаговые_уроки@</a:t>
            </a:r>
            <a:r>
              <a:rPr lang="en-US" sz="2000" u="sng" dirty="0" err="1" smtClean="0">
                <a:hlinkClick r:id="rId5"/>
              </a:rPr>
              <a:t>ele_art_school</a:t>
            </a:r>
            <a:r>
              <a:rPr lang="ru-RU" sz="2000" dirty="0" smtClean="0">
                <a:hlinkClick r:id="rId5"/>
              </a:rPr>
              <a:t> #</a:t>
            </a:r>
            <a:r>
              <a:rPr lang="ru-RU" sz="2000" dirty="0" err="1" smtClean="0">
                <a:hlinkClick r:id="rId5"/>
              </a:rPr>
              <a:t>вдохновение@</a:t>
            </a:r>
            <a:r>
              <a:rPr lang="en-US" sz="2000" dirty="0" err="1" smtClean="0">
                <a:hlinkClick r:id="rId5"/>
              </a:rPr>
              <a:t>ele_art_schoo</a:t>
            </a:r>
            <a:endParaRPr lang="ru-RU" sz="2000" dirty="0" smtClean="0">
              <a:hlinkClick r:id="rId5"/>
            </a:endParaRPr>
          </a:p>
          <a:p>
            <a:r>
              <a:rPr lang="ru-RU" sz="2000" dirty="0" smtClean="0">
                <a:hlinkClick r:id="rId5"/>
              </a:rPr>
              <a:t>#</a:t>
            </a:r>
            <a:r>
              <a:rPr lang="ru-RU" sz="2000" dirty="0" err="1" smtClean="0">
                <a:hlinkClick r:id="rId5"/>
              </a:rPr>
              <a:t>от_подписчиков@</a:t>
            </a:r>
            <a:r>
              <a:rPr lang="en-US" sz="2000" dirty="0" err="1" smtClean="0">
                <a:hlinkClick r:id="rId5"/>
              </a:rPr>
              <a:t>ele_art_school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Автор презентации:</a:t>
            </a:r>
          </a:p>
          <a:p>
            <a:r>
              <a:rPr lang="ru-RU" sz="2000" dirty="0" smtClean="0"/>
              <a:t> учитель начальных классов СОШ № 404</a:t>
            </a:r>
          </a:p>
          <a:p>
            <a:r>
              <a:rPr lang="ru-RU" sz="2000" dirty="0" smtClean="0"/>
              <a:t>Гаврилова Инна Николаевна</a:t>
            </a:r>
          </a:p>
          <a:p>
            <a:r>
              <a:rPr lang="ru-RU" sz="2000" dirty="0" smtClean="0"/>
              <a:t>                             г. Санкт - Петербург </a:t>
            </a:r>
          </a:p>
          <a:p>
            <a:endParaRPr lang="ru-RU" sz="1600" u="sng" dirty="0" smtClean="0"/>
          </a:p>
          <a:p>
            <a:endParaRPr lang="ru-RU" sz="1600" u="sng" dirty="0" smtClean="0"/>
          </a:p>
          <a:p>
            <a:endParaRPr lang="ru-RU" dirty="0"/>
          </a:p>
        </p:txBody>
      </p:sp>
      <p:pic>
        <p:nvPicPr>
          <p:cNvPr id="2050" name="Picture 2" descr="C:\Users\Инна\Desktop\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643314"/>
            <a:ext cx="2316606" cy="29444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Users\Инна\Desktop\08926885.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214818"/>
            <a:ext cx="1785950" cy="23710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2" name="Picture 2" descr="http://cs7057.vk.me/c7004/v7004683/53a6/ykaDljnwx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4143404" cy="528641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" name="Picture 2" descr="C:\Users\Инна\Desktop\OqJ879y9AN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143380"/>
            <a:ext cx="1714512" cy="200026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6" descr="C:\Users\Инна\Desktop\pH0-7Jx1L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736"/>
            <a:ext cx="1533528" cy="229147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на\Desktop\zORC0OdBcx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Инна\Desktop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29000"/>
            <a:ext cx="5143536" cy="3214710"/>
          </a:xfrm>
          <a:prstGeom prst="rect">
            <a:avLst/>
          </a:prstGeom>
          <a:noFill/>
        </p:spPr>
      </p:pic>
      <p:pic>
        <p:nvPicPr>
          <p:cNvPr id="2" name="Picture 2" descr="http://cs621220.vk.me/v621220119/1acaa/yWurkMj9Zuw.jpg"/>
          <p:cNvPicPr>
            <a:picLocks noChangeAspect="1" noChangeArrowheads="1"/>
          </p:cNvPicPr>
          <p:nvPr/>
        </p:nvPicPr>
        <p:blipFill>
          <a:blip r:embed="rId4"/>
          <a:srcRect r="3145" b="11862"/>
          <a:stretch>
            <a:fillRect/>
          </a:stretch>
        </p:blipFill>
        <p:spPr bwMode="auto">
          <a:xfrm>
            <a:off x="285720" y="214290"/>
            <a:ext cx="5572125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7" name="Picture 8" descr="C:\Users\Инна\Desktop\Tulip-leaves1_thumb.jpg"/>
          <p:cNvPicPr>
            <a:picLocks noChangeAspect="1" noChangeArrowheads="1"/>
          </p:cNvPicPr>
          <p:nvPr/>
        </p:nvPicPr>
        <p:blipFill>
          <a:blip r:embed="rId3"/>
          <a:srcRect l="12784" r="20099" b="10256"/>
          <a:stretch>
            <a:fillRect/>
          </a:stretch>
        </p:blipFill>
        <p:spPr bwMode="auto">
          <a:xfrm>
            <a:off x="1214414" y="1428736"/>
            <a:ext cx="514353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6" name="Picture 5" descr="C:\Users\Инна\Desktop\tulip-leaves2_thumb.jpg"/>
          <p:cNvPicPr>
            <a:picLocks noChangeAspect="1" noChangeArrowheads="1"/>
          </p:cNvPicPr>
          <p:nvPr/>
        </p:nvPicPr>
        <p:blipFill>
          <a:blip r:embed="rId3"/>
          <a:srcRect l="13850" r="26491" b="10256"/>
          <a:stretch>
            <a:fillRect/>
          </a:stretch>
        </p:blipFill>
        <p:spPr bwMode="auto">
          <a:xfrm>
            <a:off x="1196252" y="1285860"/>
            <a:ext cx="480450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16819" y="0"/>
            <a:ext cx="9127181" cy="6858000"/>
          </a:xfrm>
          <a:prstGeom prst="rect">
            <a:avLst/>
          </a:prstGeom>
          <a:noFill/>
        </p:spPr>
      </p:pic>
      <p:pic>
        <p:nvPicPr>
          <p:cNvPr id="6" name="Picture 2" descr="C:\Users\Инна\Desktop\tulip-leaves3_thumb.jpg"/>
          <p:cNvPicPr>
            <a:picLocks noChangeAspect="1" noChangeArrowheads="1"/>
          </p:cNvPicPr>
          <p:nvPr/>
        </p:nvPicPr>
        <p:blipFill>
          <a:blip r:embed="rId3"/>
          <a:srcRect l="12784" r="10511" b="13461"/>
          <a:stretch>
            <a:fillRect/>
          </a:stretch>
        </p:blipFill>
        <p:spPr bwMode="auto">
          <a:xfrm>
            <a:off x="1071538" y="1500174"/>
            <a:ext cx="521497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pic>
        <p:nvPicPr>
          <p:cNvPr id="6" name="Picture 2" descr="C:\Users\Инна\Desktop\9a6GFluvYgQ.jpg"/>
          <p:cNvPicPr>
            <a:picLocks noChangeAspect="1" noChangeArrowheads="1"/>
          </p:cNvPicPr>
          <p:nvPr/>
        </p:nvPicPr>
        <p:blipFill>
          <a:blip r:embed="rId3"/>
          <a:srcRect l="6291" r="22930" b="14303"/>
          <a:stretch>
            <a:fillRect/>
          </a:stretch>
        </p:blipFill>
        <p:spPr bwMode="auto">
          <a:xfrm>
            <a:off x="1125430" y="1428736"/>
            <a:ext cx="487533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style.org/uploads/posts/2011-05/1306018628_1257066736_ramka-molbert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0"/>
            <a:ext cx="9127181" cy="685800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72400" y="5805264"/>
            <a:ext cx="79208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Инна\Desktop\tulip-leaves4_thumb.jpg"/>
          <p:cNvPicPr>
            <a:picLocks noChangeAspect="1" noChangeArrowheads="1"/>
          </p:cNvPicPr>
          <p:nvPr/>
        </p:nvPicPr>
        <p:blipFill>
          <a:blip r:embed="rId4"/>
          <a:srcRect l="7457" r="24360" b="16666"/>
          <a:stretch>
            <a:fillRect/>
          </a:stretch>
        </p:blipFill>
        <p:spPr bwMode="auto">
          <a:xfrm>
            <a:off x="1071538" y="1357298"/>
            <a:ext cx="4934892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</Words>
  <Application>Microsoft Office PowerPoint</Application>
  <PresentationFormat>Экран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Учимся  писать акварелью   тюльпаны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Источники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Инна</cp:lastModifiedBy>
  <cp:revision>49</cp:revision>
  <dcterms:created xsi:type="dcterms:W3CDTF">2011-10-22T21:40:40Z</dcterms:created>
  <dcterms:modified xsi:type="dcterms:W3CDTF">2015-04-18T18:01:24Z</dcterms:modified>
</cp:coreProperties>
</file>