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8" r:id="rId8"/>
    <p:sldId id="261" r:id="rId9"/>
    <p:sldId id="267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B4976-DBF9-4E42-87EE-BF3B59FF2079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19E9-64E5-4045-97B1-9AA1D7C9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Здравствуйте, ребята!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Dcy;&amp;iecy;&amp;vcy;&amp;ucy;&amp;shcy;&amp;kcy;&amp;acy; &amp;chcy;&amp;tcy;&amp;iecy;&amp;ncy;&amp;icy;&amp;yacy; - &amp;Scy;&amp;tcy;&amp;ocy;&amp;kcy;&amp;ocy;&amp;vcy;&amp;ocy;&amp;iecy; &amp;vcy;&amp;iecy;&amp;kcy;&amp;tcy;&amp;ocy;&amp;rcy;&amp;ncy;&amp;ocy;&amp;iecy; &amp;icy;&amp;zcy;&amp;ocy;&amp;bcy;&amp;rcy;&amp;acy;&amp;zhcy;&amp;iecy;&amp;ncy;&amp;icy;&amp;iecy; AlexBannykh #38547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32450"/>
            <a:ext cx="6786610" cy="50874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Pcy;&amp;ocy;&amp;rcy;&amp;tcy;&amp;fcy;&amp;ocy;&amp;lcy;&amp;icy;&amp;ocy; &amp;fcy;&amp;rcy;&amp;icy;&amp;lcy;&amp;acy;&amp;ncy;&amp;scy;&amp;iecy;&amp;rcy;&amp;acy; &amp;Scy;&amp;iecy;&amp;rcy;&amp;gcy;&amp;iecy;&amp;jcy; &amp;Kcy;&amp;ucy;&amp;rcy;&amp;acy;&amp;ncy;&amp;ocy;&amp;vcy; serge-kuranov. . &amp;Pcy;&amp;ocy;&amp;lcy;&amp;icy;&amp;gcy;&amp;rcy;&amp;acy;…"/>
          <p:cNvPicPr>
            <a:picLocks noChangeAspect="1" noChangeArrowheads="1"/>
          </p:cNvPicPr>
          <p:nvPr/>
        </p:nvPicPr>
        <p:blipFill>
          <a:blip r:embed="rId2" cstate="print"/>
          <a:srcRect l="13333" t="5962" r="18333" b="11764"/>
          <a:stretch>
            <a:fillRect/>
          </a:stretch>
        </p:blipFill>
        <p:spPr bwMode="auto">
          <a:xfrm>
            <a:off x="2643174" y="214290"/>
            <a:ext cx="3857652" cy="6492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YAcy;&amp;gcy;&amp;ocy;&amp;dcy;&amp;ncy;&amp;ycy; &amp;gcy;&amp;ocy;&amp;dcy;&amp;zhcy;&amp;icy; &amp;rcy;&amp;icy;&amp;scy;&amp;ucy;&amp;ncy;&amp;kcy;&amp;icy; &amp;lcy;&amp;softcy;&amp;vcy;&amp;acy; &amp;Pcy;&amp;ocy;&amp;khcy;&amp;ucy;&amp;dcy;&amp;iecy;&amp;ncy;&amp;icy;&amp;iecy; - &amp;fcy;&amp;ocy;&amp;rcy;&amp;u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2116"/>
            <a:ext cx="4929222" cy="6271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BS 2013 REGISTRATION - Saint Luke Lutheran Church Silver Spring Maryland"/>
          <p:cNvPicPr>
            <a:picLocks noChangeAspect="1" noChangeArrowheads="1"/>
          </p:cNvPicPr>
          <p:nvPr/>
        </p:nvPicPr>
        <p:blipFill>
          <a:blip r:embed="rId2" cstate="print"/>
          <a:srcRect l="14041" t="3338" b="4302"/>
          <a:stretch>
            <a:fillRect/>
          </a:stretch>
        </p:blipFill>
        <p:spPr bwMode="auto">
          <a:xfrm>
            <a:off x="1571604" y="106302"/>
            <a:ext cx="5857916" cy="661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Scy;&amp;kcy;&amp;acy;&amp;zcy;&amp;ocy;&amp;chcy;&amp;ncy;&amp;ycy;&amp;iecy; &amp;dcy;&amp;rcy;&amp;ucy;&amp;zcy;&amp;softcy;&amp;yacy; &amp;scy;&amp;pcy;&amp;iecy;&amp;shcy;&amp;acy;&amp;tcy; &amp;ncy;&amp;acy; &amp;pcy;&amp;ocy;&amp;mcy;&amp;ocy;&amp;shchcy;&amp;softcy;! . - &amp;Scy;&amp;tcy;&amp;rcy;&amp;acy;&amp;ncy;&amp;icy;&amp;tscy;&amp;acy; 5 - &amp;Fcy;&amp;ocy;&amp;rcy;&amp;ucy;&amp;mcy; &amp;Fcy;&amp;acy;&amp;ncy;&amp;tcy;&amp;acy;&amp;zcy;&amp;icy;&amp;icy;"/>
          <p:cNvPicPr>
            <a:picLocks noChangeAspect="1" noChangeArrowheads="1"/>
          </p:cNvPicPr>
          <p:nvPr/>
        </p:nvPicPr>
        <p:blipFill>
          <a:blip r:embed="rId2" cstate="print"/>
          <a:srcRect l="61920" t="3741" r="5292" b="15835"/>
          <a:stretch>
            <a:fillRect/>
          </a:stretch>
        </p:blipFill>
        <p:spPr bwMode="auto">
          <a:xfrm>
            <a:off x="3857620" y="1357298"/>
            <a:ext cx="5286380" cy="57596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85723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&quot;&amp;Vcy;&amp;ocy;&amp;lcy;&amp;shcy;&amp;iecy;&amp;bcy;&amp;ncy;&amp;icy;&amp;kcy;&quot; &amp;pcy;&amp;ocy;&amp;yacy;&amp;vcy;&amp;icy;&amp;tcy;&amp;scy;&amp;yacy; &amp;vcy; &amp;Ucy;&amp;rcy;&amp;Gcy;&amp;Ecy;&amp;Ucy; &amp;scy;&amp;icy;&amp;lcy;&amp;acy;&amp;mcy;&amp;icy; &amp;Ocy;&amp;tcy;&amp;kcy;&amp;rcy;&amp;ycy;&amp;tcy;&amp;ocy;&amp;gcy;&amp;ocy; &amp;Scy;&amp;tcy;&amp;ucy;&amp;dcy;&amp;iecy;&amp;ncy;&amp;chcy;&amp;iecy;&amp;scy;&amp;kcy;&amp;ocy;&amp;gcy;&amp;ocy; &amp;Tcy;&amp;iecy;&amp;acy;&amp;tcy;&amp;rcy;&amp;acy; - &amp;Ncy;&amp;ocy;&amp;vcy;&amp;ocy;&amp;scy;&amp;tcy;&amp;icy; &amp;vcy; &amp;IEcy;&amp;kcy;&amp;acy;&amp;tcy;&amp;iecy;&amp;rcy;&amp;icy;&amp;ncy;&amp;bcy;&amp;ucy;&amp;rcy;&amp;gcy;&amp;iecy; - Webur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&amp;Pcy;&amp;rcy;&amp;icy;&amp;kcy;&amp;lcy;&amp;yucy;&amp;chcy;&amp;iecy;&amp;ncy;&amp;icy;&amp;yacy; &amp;vcy; &amp;Icy;&amp;zcy;&amp;ucy;&amp;mcy;&amp;rcy;&amp;ucy;&amp;dcy;&amp;ncy;&amp;ocy;&amp;mcy; &amp;gcy;&amp;ocy;&amp;rcy;&amp;ocy;&amp;dcy;&amp;iecy; Priklyucheniya v Izumrudnom gorode 1999 DVDRip (4&amp;scy;&amp;iecy;&amp;rcy;&amp;icy;&amp;icy;) :: NoNaMe"/>
          <p:cNvPicPr>
            <a:picLocks noChangeAspect="1" noChangeArrowheads="1"/>
          </p:cNvPicPr>
          <p:nvPr/>
        </p:nvPicPr>
        <p:blipFill>
          <a:blip r:embed="rId2" cstate="print"/>
          <a:srcRect l="7324" r="12109" b="29687"/>
          <a:stretch>
            <a:fillRect/>
          </a:stretch>
        </p:blipFill>
        <p:spPr bwMode="auto">
          <a:xfrm>
            <a:off x="380971" y="500042"/>
            <a:ext cx="829474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Scy;&amp;kcy;&amp;acy;&amp;zcy;&amp;ocy;&amp;chcy;&amp;ncy;&amp;ycy;&amp;iecy; &amp;dcy;&amp;rcy;&amp;ucy;&amp;zcy;&amp;softcy;&amp;yacy; &amp;scy;&amp;pcy;&amp;iecy;&amp;shcy;&amp;acy;&amp;tcy; &amp;ncy;&amp;acy; &amp;pcy;&amp;ocy;&amp;mcy;&amp;ocy;&amp;shchcy;&amp;softcy;! . - &amp;Scy;&amp;tcy;&amp;rcy;&amp;acy;&amp;ncy;&amp;icy;&amp;tscy;&amp;acy; 5 - &amp;Fcy;&amp;ocy;&amp;rcy;&amp;ucy;&amp;mcy; &amp;Fcy;&amp;acy;&amp;ncy;&amp;tcy;&amp;acy;&amp;z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4899">
            <a:off x="-524519" y="539233"/>
            <a:ext cx="9894076" cy="439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Lcy;&amp;ocy;&amp;gcy;&amp;ocy;&amp;pcy;&amp;acy;&amp;tcy;&amp;icy;&amp;kcy;&amp;icy; - &amp;zcy;&amp;acy;&amp;mcy;&amp;iecy;&amp;tcy;&amp;kcy;&amp;icy; &amp;lcy;&amp;ocy;&amp;gcy;&amp;ocy;&amp;pcy;&amp;iecy;&amp;dcy;&amp;acy; - Par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76007" cy="4429156"/>
          </a:xfrm>
          <a:prstGeom prst="rect">
            <a:avLst/>
          </a:prstGeom>
          <a:noFill/>
        </p:spPr>
      </p:pic>
      <p:pic>
        <p:nvPicPr>
          <p:cNvPr id="6148" name="Picture 4" descr="208 &amp;ucy;&amp;rcy;&amp;ocy;&amp;vcy;&amp;iecy;&amp;ncy;&amp;softcy; &amp;acy;&amp;ncy;&amp;tcy;&amp;ocy;&amp;ncy;&amp;icy;&amp;m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108" y="714356"/>
            <a:ext cx="4965892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Ocy;&amp;tcy;&amp;mcy;&amp;iecy;&amp;ncy;&amp;yacy;&amp;tcy;&amp;icy;&amp;ncy;&amp;acy;. - &amp;vcy;&amp;ocy;&amp;lcy;&amp;shcy;&amp;iecy;&amp;bcy;&amp;ncy;&amp;icy;&amp;tscy;&amp;acy; &amp;Vcy;&amp;icy;&amp;lcy;&amp;lcy;&amp;icy;&amp;ncy;&amp;acy; &amp;icy;&amp;zcy; &quot;&amp;Vcy;&amp;ocy;&amp;lcy;&amp;shcy;&amp;iecy;&amp;bcy;&amp;ncy;&amp;icy;&amp;kcy;&amp;acy; &amp;icy;&amp;zcy;&amp;ucy;&amp;mcy;&amp;rcy;&amp;ucy;&amp;dcy;&amp;ncy;&amp;ocy;&amp;gcy;&amp;ocy; &amp;gcy;&amp;ocy;&amp;rcy;&amp;ocy;&amp;dcy;&amp;a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362820" cy="6429420"/>
          </a:xfrm>
          <a:prstGeom prst="rect">
            <a:avLst/>
          </a:prstGeom>
          <a:noFill/>
        </p:spPr>
      </p:pic>
      <p:pic>
        <p:nvPicPr>
          <p:cNvPr id="5124" name="Picture 4" descr="&amp;Dcy;&amp;iecy;&amp;ncy;&amp;softcy;&amp;gcy;&amp;icy; &amp;vcy; &amp;icy;&amp;ncy;&amp;tcy;&amp;iecy;&amp;rcy;&amp;ncy;&amp;iecy;&amp;tcy;&amp;iecy; &amp;Dcy;&amp;iecy;&amp;ncy;&amp;softcy;&amp;gcy;&amp;icy; &amp;vcy; &amp;icy;&amp;ncy;&amp;tcy;&amp;iecy;&amp;rcy;&amp;ncy;&amp;iecy;&amp;tcy;&amp;iecy;, &amp;rcy;&amp;acy;&amp;bcy;&amp;ocy;&amp;tcy;&amp;acy; &amp;vcy; &amp;icy;&amp;ncy;&amp;tcy;&amp;iecy;&amp;rcy;&amp;ncy;&amp;iecy;&amp;tcy;&amp;iecy;, &amp;icy;&amp;gcy;&amp;rcy;&amp;ycy; &amp;ncy;&amp;acy; &amp;dcy;&amp;iecy;&amp;ncy;&amp;softcy;&amp;gcy;&amp;icy;, &amp;kcy;&amp;ucy;&amp;pcy;&amp;icy;&amp;tcy;&amp;softcy; &amp;chcy;&amp;iecy;&amp;rcy;&amp;iecy;&amp;zcy; &amp;icy;&amp;ncy;&amp;tcy;&amp;iecy;&amp;rcy;&amp;ncy;&amp;iecy;&amp;tcy;, &amp;vcy;&amp;scy;&amp;iecy; &amp;ocy; &amp;dcy;&amp;iecy;&amp;ncy;&amp;softcy;&amp;gcy;&amp;acy;&amp;khcy; &amp;vcy; &amp;icy;&amp;ncy;&amp;tcy;&amp;iecy;&amp;rcy;&amp;ncy;&amp;iecy;&amp;tcy;&amp;iecy; (&amp;Icy;&amp;n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000372"/>
            <a:ext cx="3047988" cy="3590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Icy;&amp;scy;&amp;pcy;&amp;ocy;&amp;lcy;&amp;softcy;&amp;zcy;&amp;ucy;&amp;iecy;&amp;mcy;&amp;ycy;&amp;iecy; &amp;pcy;&amp;ocy;&amp;rcy;&amp;ocy;&amp;dcy;&amp;ycy; &amp;rcy;&amp;ycy;&amp;bcy; &amp;dcy;&amp;lcy;&amp;yacy; &amp;zcy;&amp;acy;&amp;rcy;&amp;ycy;&amp;bcy;&amp;lcy;&amp;ie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714644" cy="1914460"/>
          </a:xfrm>
          <a:prstGeom prst="rect">
            <a:avLst/>
          </a:prstGeom>
          <a:noFill/>
        </p:spPr>
      </p:pic>
      <p:pic>
        <p:nvPicPr>
          <p:cNvPr id="1028" name="Picture 4" descr="&amp;Acy;&amp;rcy;&amp;ocy;&amp;mcy;&amp;acy;&amp;tcy;&amp;icy;&amp;zcy;&amp;acy;&amp;tcy;&amp;ocy;&amp;rcy; HANGSEN - Lemon(&amp;Lcy;&amp;icy;&amp;mcy;&amp;ocy;&amp;ncy;) -10 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928670"/>
            <a:ext cx="2286016" cy="1632869"/>
          </a:xfrm>
          <a:prstGeom prst="rect">
            <a:avLst/>
          </a:prstGeom>
          <a:noFill/>
        </p:spPr>
      </p:pic>
      <p:pic>
        <p:nvPicPr>
          <p:cNvPr id="1030" name="Picture 6" descr="&amp;CHcy;&amp;iecy;&amp;rcy;&amp;ncy;&amp;ocy;&amp;scy;&amp;lcy;&amp;icy;&amp;vcy;, &amp;Scy;&amp;lcy;&amp;icy;&amp;vcy;&amp;acy; &amp;scy;&amp;acy;&amp;zhcy;&amp;iecy;&amp;ncy;&amp;tscy;&amp;ycy; (&amp;rcy;&amp;acy;&amp;zcy;&amp;lcy;&amp;icy;&amp;chcy;&amp;ncy;&amp;ycy;&amp;iecy;), &amp;tscy;&amp;iecy;&amp;ncy;&amp;acy; 0,01 &amp;tcy;&amp;gcy;., &amp;kcy;&amp;ucy;&amp;pcy;&amp;icy;&amp;tcy;&amp;softcy; &amp;vcy; &amp;Acy;&amp;lcy;&amp;mcy;&amp;acy;&amp;tcy;&amp;ycy; - Satu.kz (ID# 94237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290"/>
            <a:ext cx="2286016" cy="2175402"/>
          </a:xfrm>
          <a:prstGeom prst="rect">
            <a:avLst/>
          </a:prstGeom>
          <a:noFill/>
        </p:spPr>
      </p:pic>
      <p:pic>
        <p:nvPicPr>
          <p:cNvPr id="1032" name="Picture 8" descr="&amp;Pcy;&amp;rcy;&amp;icy;&amp;chcy;&amp;icy;&amp;ncy;&amp;ocy;&amp;jcy; &amp;zcy;&amp;acy;&amp;bcy;&amp;ocy;&amp;lcy;&amp;iecy;&amp;vcy;&amp;acy;&amp;ncy;&amp;icy;&amp;yacy; &amp;dcy;&amp;iecy;&amp;tcy;&amp;iecy;&amp;jcy; &amp;vcy; &amp;shcy;&amp;ucy;&amp;jcy;&amp;scy;&amp;kcy;&amp;ocy;&amp;mcy; &amp;dcy;&amp;iecy;&amp;scy;&amp;tcy;&amp;acy;&amp;dcy;&amp;ucy; &amp;scy;&amp;tcy;&amp;acy;&amp;lcy; &amp;rcy;&amp;acy;&amp;zcy;&amp;rcy;&amp;iecy;&amp;zcy;&amp;acy;&amp;ncy;&amp;ncy;&amp;ycy;&amp;jcy; &amp;acy;&amp;rcy;&amp;bcy;&amp;ucy;&amp;zcy;, &amp;scy;&amp;chcy;&amp;icy;&amp;tcy;&amp;acy;&amp;yucy;&amp;tcy; &amp;vcy; &amp;Rcy;&amp;ocy;&amp;scy;&amp;pcy;&amp;ocy;&amp;tcy;&amp;rcy;&amp;iecy;&amp;bcy;&amp;ncy;&amp;acy;&amp;dcy;&amp;zcy;&amp;ocy;&amp;rcy;&amp;iecy; &amp;CHcy;&amp;acy;&amp;scy;&amp;tcy;&amp;ncy;&amp;icy;&amp;kcy;.ru"/>
          <p:cNvPicPr>
            <a:picLocks noChangeAspect="1" noChangeArrowheads="1"/>
          </p:cNvPicPr>
          <p:nvPr/>
        </p:nvPicPr>
        <p:blipFill>
          <a:blip r:embed="rId5" cstate="print"/>
          <a:srcRect l="17578" r="14453" b="4411"/>
          <a:stretch>
            <a:fillRect/>
          </a:stretch>
        </p:blipFill>
        <p:spPr bwMode="auto">
          <a:xfrm>
            <a:off x="6572264" y="2285992"/>
            <a:ext cx="2390426" cy="2143140"/>
          </a:xfrm>
          <a:prstGeom prst="rect">
            <a:avLst/>
          </a:prstGeom>
          <a:noFill/>
        </p:spPr>
      </p:pic>
      <p:pic>
        <p:nvPicPr>
          <p:cNvPr id="1034" name="Picture 10" descr="Journal Standard Pankratov Vitaly - Part 2"/>
          <p:cNvPicPr>
            <a:picLocks noChangeAspect="1" noChangeArrowheads="1"/>
          </p:cNvPicPr>
          <p:nvPr/>
        </p:nvPicPr>
        <p:blipFill>
          <a:blip r:embed="rId6" cstate="print"/>
          <a:srcRect l="18628" t="5236" r="18627" b="13612"/>
          <a:stretch>
            <a:fillRect/>
          </a:stretch>
        </p:blipFill>
        <p:spPr bwMode="auto">
          <a:xfrm>
            <a:off x="4357686" y="2571744"/>
            <a:ext cx="1857388" cy="1799345"/>
          </a:xfrm>
          <a:prstGeom prst="rect">
            <a:avLst/>
          </a:prstGeom>
          <a:noFill/>
        </p:spPr>
      </p:pic>
      <p:pic>
        <p:nvPicPr>
          <p:cNvPr id="1036" name="Picture 12" descr="&amp;Vcy;&amp;iecy;&amp;gcy;&amp;iecy;&amp;tcy;&amp;acy;&amp;rcy;&amp;icy;&amp;acy;&amp;ncy;&amp;scy;&amp;kcy;&amp;icy;&amp;iecy; &amp;scy;&amp;ucy;&amp;pcy;&amp;ycy; &amp;rcy;&amp;iecy;&amp;tscy;&amp;iecy;&amp;pcy;&amp;tcy;"/>
          <p:cNvPicPr>
            <a:picLocks noChangeAspect="1" noChangeArrowheads="1"/>
          </p:cNvPicPr>
          <p:nvPr/>
        </p:nvPicPr>
        <p:blipFill>
          <a:blip r:embed="rId7" cstate="print"/>
          <a:srcRect l="7759" t="10938" r="8189" b="3124"/>
          <a:stretch>
            <a:fillRect/>
          </a:stretch>
        </p:blipFill>
        <p:spPr bwMode="auto">
          <a:xfrm>
            <a:off x="642910" y="2428868"/>
            <a:ext cx="2532802" cy="2143140"/>
          </a:xfrm>
          <a:prstGeom prst="rect">
            <a:avLst/>
          </a:prstGeom>
          <a:noFill/>
        </p:spPr>
      </p:pic>
      <p:pic>
        <p:nvPicPr>
          <p:cNvPr id="1038" name="Picture 14" descr="&amp;KHcy;&amp;lcy;&amp;iecy;&amp;bcy;. . &amp;Bcy;&amp;acy;&amp;rcy;&amp;acy;&amp;ncy;&amp;kcy;&amp;icy; &amp;scy;&amp;dcy;&amp;ocy;&amp;bcy;&amp;ncy;&amp;ycy;&amp;iecy; &amp;fcy;&amp;acy;&amp;scy;. &amp;vcy;/&amp;scy; 500 &amp;gcy;&amp;rcy; UznikMag - &amp;Icy;&amp;ncy;&amp;tcy;&amp;iecy;&amp;rcy;&amp;ncy;&amp;iecy;&amp;tcy;-…"/>
          <p:cNvPicPr>
            <a:picLocks noChangeAspect="1" noChangeArrowheads="1"/>
          </p:cNvPicPr>
          <p:nvPr/>
        </p:nvPicPr>
        <p:blipFill>
          <a:blip r:embed="rId8" cstate="print"/>
          <a:srcRect l="5146" t="14063" r="9948" b="1562"/>
          <a:stretch>
            <a:fillRect/>
          </a:stretch>
        </p:blipFill>
        <p:spPr bwMode="auto">
          <a:xfrm>
            <a:off x="3428992" y="4643446"/>
            <a:ext cx="2182828" cy="1785950"/>
          </a:xfrm>
          <a:prstGeom prst="rect">
            <a:avLst/>
          </a:prstGeom>
          <a:noFill/>
        </p:spPr>
      </p:pic>
      <p:pic>
        <p:nvPicPr>
          <p:cNvPr id="1040" name="Picture 16" descr="&amp;Pcy;&amp;rcy;&amp;yacy;&amp;ncy;&amp;icy;&amp;kcy;&amp;icy; - &amp;pcy;&amp;ocy;&amp;dcy;&amp;bcy;&amp;ocy;&amp;rcy;&amp;kcy;&amp;acy; &amp;scy;&amp;tcy;&amp;ocy;&amp;kcy;&amp;ocy;&amp;vcy;&amp;ycy;&amp;khcy; &amp;icy;&amp;zcy;&amp;ocy;&amp;bcy;&amp;rcy;&amp;acy;&amp;zhcy;&amp;iecy;&amp;ncy;&amp;icy;&amp;jcy; &quot; Podrostok.Org.Ru - &amp;Scy;&amp;kcy;&amp;acy;&amp;chcy;&amp;acy;&amp;tcy;&amp;softcy; &amp;icy;&amp;gcy;&amp;rcy;&amp;ycy;, &amp;bcy;&amp;iecy;&amp;scy;&amp;pcy;&amp;lcy;&amp;acy;&amp;tcy;&amp;ncy;&amp;ocy; &amp;fcy;&amp;icy;&amp;lcy;&amp;softcy;&amp;mcy;&amp;ycy;, &amp;bcy;&amp;iecy;&amp;scy;&amp;pcy;&amp;lcy;&amp;acy;&amp;tcy;&amp;ncy;&amp;ucy;&amp;yucy; &amp;mcy;&amp;ucy;&amp;zcy;&amp;ycy;&amp;kcy;&amp;ucy; &amp;icy; &amp;pcy;&amp;rcy;&amp;ocy;&amp;gcy;&amp;rcy;&amp;acy;&amp;mcy;&amp;mcy;&amp;ycy; &amp;bcy;&amp;iecy;&amp;scy;&amp;pcy;&amp;l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4500570"/>
            <a:ext cx="2950208" cy="2071702"/>
          </a:xfrm>
          <a:prstGeom prst="rect">
            <a:avLst/>
          </a:prstGeom>
          <a:noFill/>
        </p:spPr>
      </p:pic>
      <p:pic>
        <p:nvPicPr>
          <p:cNvPr id="1042" name="Picture 18" descr="Gazeta-lady.uz - &amp;Tcy;&amp;iecy;&amp;pcy;&amp;lcy;&amp;ocy; &amp;icy; &amp;rcy;&amp;acy;&amp;dcy;&amp;ocy;&amp;scy;&amp;tcy;&amp;softcy; &amp;vcy; &amp;kcy;&amp;acy;&amp;zhcy;&amp;dcy;&amp;ocy;&amp;mcy; &amp;dcy;&amp;ocy;&amp;mcy;&amp;iecy;! . &quot; &amp;Dcy;&amp;ocy;&amp;mcy;&amp;acy;&amp;shcy;&amp;ncy;&amp;icy;&amp;jcy; &amp;ocy;&amp;chcy;&amp;acy;&amp;gcy;"/>
          <p:cNvPicPr>
            <a:picLocks noChangeAspect="1" noChangeArrowheads="1"/>
          </p:cNvPicPr>
          <p:nvPr/>
        </p:nvPicPr>
        <p:blipFill>
          <a:blip r:embed="rId10" cstate="print"/>
          <a:srcRect t="9211" r="8594" b="5920"/>
          <a:stretch>
            <a:fillRect/>
          </a:stretch>
        </p:blipFill>
        <p:spPr bwMode="auto">
          <a:xfrm>
            <a:off x="214282" y="4857760"/>
            <a:ext cx="285085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Scy;&amp;khcy;&amp;iecy;&amp;mcy;&amp;acy; &amp;icy;&amp;zcy;&amp;ucy;&amp;mcy;&amp;rcy;&amp;ucy;&amp;dcy;&amp;ncy;&amp;ocy;&amp;gcy;&amp;ocy; &amp;gcy;&amp;ocy;&amp;rcy;&amp;o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"/>
            <a:ext cx="9144000" cy="685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toretro.ru/data/media/4761/1366526613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3612"/>
            <a:ext cx="4583240" cy="6370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Здравствуйте, ребята!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ребята!</dc:title>
  <dc:creator>ASUS</dc:creator>
  <cp:lastModifiedBy>ASUS</cp:lastModifiedBy>
  <cp:revision>7</cp:revision>
  <dcterms:created xsi:type="dcterms:W3CDTF">2015-04-18T11:55:40Z</dcterms:created>
  <dcterms:modified xsi:type="dcterms:W3CDTF">2015-04-19T11:19:26Z</dcterms:modified>
</cp:coreProperties>
</file>