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71" r:id="rId5"/>
    <p:sldId id="272" r:id="rId6"/>
    <p:sldId id="267" r:id="rId7"/>
    <p:sldId id="273" r:id="rId8"/>
    <p:sldId id="274" r:id="rId9"/>
    <p:sldId id="276" r:id="rId10"/>
    <p:sldId id="275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4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5699" y="1752600"/>
            <a:ext cx="8427914" cy="182880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Интегрированный подход при реализации задач художественно-эстетического развития детей дошкольного возраста</a:t>
            </a:r>
            <a:endParaRPr lang="ru-RU" sz="4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4215740"/>
            <a:ext cx="6858002" cy="432460"/>
          </a:xfrm>
        </p:spPr>
        <p:txBody>
          <a:bodyPr>
            <a:normAutofit fontScale="925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Выполнила: воспитатель ДС № 47 Соловьева О.В.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94608"/>
          </a:xfrm>
        </p:spPr>
        <p:txBody>
          <a:bodyPr/>
          <a:lstStyle/>
          <a:p>
            <a:pPr algn="ctr"/>
            <a:r>
              <a:rPr lang="ru-RU" dirty="0" smtClean="0"/>
              <a:t>Интегрированное занятие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69847" y="2505075"/>
            <a:ext cx="6328479" cy="34766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Музыка-рисование         Развитие речи-</a:t>
            </a:r>
          </a:p>
          <a:p>
            <a:pPr algn="just">
              <a:buNone/>
            </a:pPr>
            <a:r>
              <a:rPr lang="ru-RU" dirty="0" smtClean="0"/>
              <a:t>                                             Рисование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7576456" y="2505075"/>
            <a:ext cx="3990110" cy="34766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Музыка-</a:t>
            </a:r>
          </a:p>
          <a:p>
            <a:pPr>
              <a:buNone/>
            </a:pPr>
            <a:r>
              <a:rPr lang="ru-RU" dirty="0" smtClean="0"/>
              <a:t>                 Развитие речи-</a:t>
            </a:r>
          </a:p>
          <a:p>
            <a:pPr>
              <a:buNone/>
            </a:pPr>
            <a:r>
              <a:rPr lang="ru-RU" dirty="0" smtClean="0"/>
              <a:t>                 Рисование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876302" y="1163781"/>
            <a:ext cx="1472540" cy="121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450773" y="1745675"/>
            <a:ext cx="1436916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835242" y="1092530"/>
            <a:ext cx="1223158" cy="1175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Интегрированные занятия способствуют более глубокому освоению детьми художественной культуры, формируют у них художественно- творческие способности и одаренности, обогащают знания детей об окружающем мире, способствуют развитию творческого мышления. Формируют яркие положительные эмоции у детей в процессе их взаимодействия и деятельного общения </a:t>
            </a:r>
            <a:r>
              <a:rPr lang="ru-RU" smtClean="0"/>
              <a:t>со взрослыми.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dirty="0" err="1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Практикозначимая</a:t>
            </a:r>
            <a:r>
              <a:rPr lang="ru-RU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 работа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 :</a:t>
            </a:r>
            <a:endParaRPr lang="ru-RU" dirty="0" smtClean="0"/>
          </a:p>
          <a:p>
            <a:pPr lvl="0"/>
            <a:r>
              <a:rPr lang="ru-RU" dirty="0" smtClean="0"/>
              <a:t>Формировать и развивать интерес к миру искусства посредством интеграции всех видов художественно- эстетической деятельности; музыкальной, изобразительной, художественно- речевой, театрально-игровой</a:t>
            </a:r>
          </a:p>
          <a:p>
            <a:pPr lvl="0"/>
            <a:r>
              <a:rPr lang="ru-RU" dirty="0" smtClean="0"/>
              <a:t>Воспитание эстетической культуры ребенка, как интегрального личностного образования, которое включает в себя, совокупность качеств, свойств, проявлений, позволяющих человеку полноценно воспринимать прекрасное, и участвовать в его создании.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None/>
            </a:pP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Усиление развивающего, интегративного характера воспитания и развития ребенка средствами разнообразных видов деятельности в которые он включен</a:t>
            </a:r>
          </a:p>
          <a:p>
            <a:pPr lvl="0"/>
            <a:r>
              <a:rPr lang="ru-RU" dirty="0" smtClean="0"/>
              <a:t>Пробуждение, развитие, и обогащение чувств и потребностей ребенка путем освоения им особенностей природных и художественных явлений, опираясь на живые ощущения и впечатления в виде звуков, красок, форм.</a:t>
            </a:r>
          </a:p>
          <a:p>
            <a:pPr lvl="0"/>
            <a:r>
              <a:rPr lang="ru-RU" dirty="0" smtClean="0"/>
              <a:t>Развивать способность думать в процессе художественной продуктивной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Актуальность интегрированного подхода в образовательном процессе в ДОУ диктуется рядом требований к дошкольной дидактики: образование должно быть небольшим ,но емким.</a:t>
            </a:r>
          </a:p>
          <a:p>
            <a:r>
              <a:rPr lang="ru-RU" dirty="0" smtClean="0"/>
              <a:t>По мнению многочисленных исследователей, интегрированное обучение способствует формированию у детей, целостной картины мира, дает возможность реализовывать творческие способности, развивать коммуникативные навыки, и умение свободно делится впечатлениями</a:t>
            </a:r>
          </a:p>
          <a:p>
            <a:r>
              <a:rPr lang="ru-RU" dirty="0" smtClean="0"/>
              <a:t>В наше время высокое социальное значение художественно эстетического развития заставляет по иному взглянуть на вопросы воспитания и обучения в детском саду, на необходимость вести работу в развивающем и интегративном направлении.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973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7" name="Рисунок 6" descr="DSCN1983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Интегрированное занятие:»Знакомство с русской народной игрушкой матрешкой» 2 младшая группа </a:t>
            </a:r>
            <a:r>
              <a:rPr lang="ru-RU" dirty="0" err="1" smtClean="0"/>
              <a:t>д</a:t>
            </a:r>
            <a:r>
              <a:rPr lang="ru-RU" dirty="0" smtClean="0"/>
              <a:t>/с №47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995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7" name="Рисунок 6" descr="DSCN2001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508683" y="1020195"/>
            <a:ext cx="4800601" cy="32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                            Дидактическая игра:»Подбери матрешек по цвету»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2024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7" name="Рисунок 6" descr="DSCN2034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0691" y="4648200"/>
            <a:ext cx="7315200" cy="1295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Мы рисуем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203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«Работаем»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2047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7" name="Рисунок 6" descr="DSCN2074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Танец»Мы веселые матрешки»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Какие молодцы, работа выполнена отлично!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331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TS103431377</vt:lpstr>
      <vt:lpstr>Интегрированный подход при реализации задач художественно-эстетического развития детей дошкольного возраста</vt:lpstr>
      <vt:lpstr>Практикозначимая работа</vt:lpstr>
      <vt:lpstr>Задачи работы</vt:lpstr>
      <vt:lpstr>Актуальность</vt:lpstr>
      <vt:lpstr>Слайд 5</vt:lpstr>
      <vt:lpstr>Слайд 6</vt:lpstr>
      <vt:lpstr>Слайд 7</vt:lpstr>
      <vt:lpstr>Слайд 8</vt:lpstr>
      <vt:lpstr>Слайд 9</vt:lpstr>
      <vt:lpstr>Интегрированное занятие</vt:lpstr>
      <vt:lpstr>Заключение.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2014-05-01T10:12:10Z</dcterms:created>
  <dcterms:modified xsi:type="dcterms:W3CDTF">2014-06-12T13:47:34Z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