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4" r:id="rId4"/>
    <p:sldId id="265" r:id="rId5"/>
    <p:sldId id="261" r:id="rId6"/>
    <p:sldId id="262" r:id="rId7"/>
    <p:sldId id="266" r:id="rId8"/>
    <p:sldId id="267" r:id="rId9"/>
    <p:sldId id="268" r:id="rId10"/>
    <p:sldId id="269" r:id="rId11"/>
    <p:sldId id="270" r:id="rId12"/>
    <p:sldId id="271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26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3BA3B-9557-4478-9F61-1BD69C1780F9}" type="datetimeFigureOut">
              <a:rPr lang="ru-RU" smtClean="0"/>
              <a:t>03.11.2013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EC79E-7862-4C8B-AD2D-D149BBFC6A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60429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3BA3B-9557-4478-9F61-1BD69C1780F9}" type="datetimeFigureOut">
              <a:rPr lang="ru-RU" smtClean="0"/>
              <a:t>03.11.2013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EC79E-7862-4C8B-AD2D-D149BBFC6A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6836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3BA3B-9557-4478-9F61-1BD69C1780F9}" type="datetimeFigureOut">
              <a:rPr lang="ru-RU" smtClean="0"/>
              <a:t>03.11.2013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EC79E-7862-4C8B-AD2D-D149BBFC6A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56240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3BA3B-9557-4478-9F61-1BD69C1780F9}" type="datetimeFigureOut">
              <a:rPr lang="ru-RU" smtClean="0"/>
              <a:t>03.11.2013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EC79E-7862-4C8B-AD2D-D149BBFC6A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1965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3BA3B-9557-4478-9F61-1BD69C1780F9}" type="datetimeFigureOut">
              <a:rPr lang="ru-RU" smtClean="0"/>
              <a:t>03.11.2013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EC79E-7862-4C8B-AD2D-D149BBFC6A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36475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3BA3B-9557-4478-9F61-1BD69C1780F9}" type="datetimeFigureOut">
              <a:rPr lang="ru-RU" smtClean="0"/>
              <a:t>03.11.2013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EC79E-7862-4C8B-AD2D-D149BBFC6A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08691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3BA3B-9557-4478-9F61-1BD69C1780F9}" type="datetimeFigureOut">
              <a:rPr lang="ru-RU" smtClean="0"/>
              <a:t>03.11.2013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EC79E-7862-4C8B-AD2D-D149BBFC6A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5520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3BA3B-9557-4478-9F61-1BD69C1780F9}" type="datetimeFigureOut">
              <a:rPr lang="ru-RU" smtClean="0"/>
              <a:t>03.11.2013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EC79E-7862-4C8B-AD2D-D149BBFC6A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97922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3BA3B-9557-4478-9F61-1BD69C1780F9}" type="datetimeFigureOut">
              <a:rPr lang="ru-RU" smtClean="0"/>
              <a:t>03.11.2013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EC79E-7862-4C8B-AD2D-D149BBFC6A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47634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3BA3B-9557-4478-9F61-1BD69C1780F9}" type="datetimeFigureOut">
              <a:rPr lang="ru-RU" smtClean="0"/>
              <a:t>03.11.2013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EC79E-7862-4C8B-AD2D-D149BBFC6A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6393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3BA3B-9557-4478-9F61-1BD69C1780F9}" type="datetimeFigureOut">
              <a:rPr lang="ru-RU" smtClean="0"/>
              <a:t>03.11.2013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EC79E-7862-4C8B-AD2D-D149BBFC6A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5559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83BA3B-9557-4478-9F61-1BD69C1780F9}" type="datetimeFigureOut">
              <a:rPr lang="ru-RU" smtClean="0"/>
              <a:t>03.11.2013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9EC79E-7862-4C8B-AD2D-D149BBFC6A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818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425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3413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0917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6034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3792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9755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2363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5965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6639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2563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2383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847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0164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14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3921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6668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710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602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869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373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288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1939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59489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0</Words>
  <Application>Microsoft Office PowerPoint</Application>
  <PresentationFormat>Экран (4:3)</PresentationFormat>
  <Paragraphs>0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ЕВГ</dc:creator>
  <cp:lastModifiedBy>ЕВГ</cp:lastModifiedBy>
  <cp:revision>3</cp:revision>
  <dcterms:created xsi:type="dcterms:W3CDTF">2013-11-03T18:40:10Z</dcterms:created>
  <dcterms:modified xsi:type="dcterms:W3CDTF">2013-11-03T19:09:04Z</dcterms:modified>
</cp:coreProperties>
</file>