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13E4-76C3-4B9F-8FC6-3A6AE7F14364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0061-3007-4477-A00F-5E4519C5B2D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13E4-76C3-4B9F-8FC6-3A6AE7F14364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0061-3007-4477-A00F-5E4519C5B2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13E4-76C3-4B9F-8FC6-3A6AE7F14364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0061-3007-4477-A00F-5E4519C5B2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13E4-76C3-4B9F-8FC6-3A6AE7F14364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0061-3007-4477-A00F-5E4519C5B2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13E4-76C3-4B9F-8FC6-3A6AE7F14364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0061-3007-4477-A00F-5E4519C5B2D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13E4-76C3-4B9F-8FC6-3A6AE7F14364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0061-3007-4477-A00F-5E4519C5B2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13E4-76C3-4B9F-8FC6-3A6AE7F14364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0061-3007-4477-A00F-5E4519C5B2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13E4-76C3-4B9F-8FC6-3A6AE7F14364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0061-3007-4477-A00F-5E4519C5B2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13E4-76C3-4B9F-8FC6-3A6AE7F14364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0061-3007-4477-A00F-5E4519C5B2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13E4-76C3-4B9F-8FC6-3A6AE7F14364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0061-3007-4477-A00F-5E4519C5B2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13E4-76C3-4B9F-8FC6-3A6AE7F14364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3F0061-3007-4477-A00F-5E4519C5B2D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CD13E4-76C3-4B9F-8FC6-3A6AE7F14364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3F0061-3007-4477-A00F-5E4519C5B2D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Словарная работа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берёза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3342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Текст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214710"/>
          </a:xfrm>
        </p:spPr>
        <p:txBody>
          <a:bodyPr>
            <a:normAutofit lnSpcReduction="10000"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времён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глухо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старины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вошли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нашу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жизнь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берёзки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Мила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она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русскому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человеку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А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сколько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рек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сёл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деревень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названо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честь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весёлой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берёзки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река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Берёзина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село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Берёзово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Березняки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Любит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наш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народ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свою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весёлую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красавицу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её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красоту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пользу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которую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она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приносит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берёза</a:t>
            </a:r>
            <a:endParaRPr lang="ru-RU" dirty="0"/>
          </a:p>
        </p:txBody>
      </p:sp>
      <p:pic>
        <p:nvPicPr>
          <p:cNvPr id="4" name="Содержимое 3" descr="сканирование.jpg"/>
          <p:cNvPicPr>
            <a:picLocks noGrp="1" noChangeAspect="1"/>
          </p:cNvPicPr>
          <p:nvPr>
            <p:ph idx="1"/>
          </p:nvPr>
        </p:nvPicPr>
        <p:blipFill>
          <a:blip r:embed="rId2"/>
          <a:srcRect l="6233" t="10417" r="39058" b="12241"/>
          <a:stretch>
            <a:fillRect/>
          </a:stretch>
        </p:blipFill>
        <p:spPr>
          <a:xfrm rot="16200000">
            <a:off x="2893208" y="-178619"/>
            <a:ext cx="3571899" cy="7786742"/>
          </a:xfrm>
          <a:prstGeom prst="rect">
            <a:avLst/>
          </a:prstGeom>
          <a:solidFill>
            <a:srgbClr val="FF0000"/>
          </a:solidFill>
          <a:ln w="19050" cap="rnd">
            <a:solidFill>
              <a:srgbClr val="FF00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247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Толкование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32422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Лиственное дерево с тонкими розовато-коричневыми веточками, с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гладкой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белой корой, покрытой тёмными полосками.	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Этимология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2786082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Берёза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получила своё название по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цвету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коры. Раньше в языке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существовало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бер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что значит «светлый,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ясный,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белый», от которого 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образовалось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сначала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берза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 впоследствии -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берёза. Берёза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берза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бер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= «светлый, ясный, белый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67590"/>
          </a:xfrm>
        </p:spPr>
        <p:txBody>
          <a:bodyPr/>
          <a:lstStyle/>
          <a:p>
            <a:pPr algn="ctr"/>
            <a:r>
              <a:rPr lang="ru-RU" dirty="0" smtClean="0"/>
              <a:t>Однокоренные слова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2071702"/>
          </a:xfrm>
        </p:spPr>
        <p:txBody>
          <a:bodyPr>
            <a:normAutofit fontScale="25000" lnSpcReduction="20000"/>
          </a:bodyPr>
          <a:lstStyle/>
          <a:p>
            <a:r>
              <a:rPr lang="ru-RU" sz="16000" dirty="0" smtClean="0">
                <a:latin typeface="Times New Roman" pitchFamily="18" charset="0"/>
                <a:cs typeface="Times New Roman" pitchFamily="18" charset="0"/>
              </a:rPr>
              <a:t>берёзка </a:t>
            </a:r>
            <a:r>
              <a:rPr lang="ru-RU" sz="16000" dirty="0" smtClean="0">
                <a:latin typeface="Times New Roman" pitchFamily="18" charset="0"/>
                <a:cs typeface="Times New Roman" pitchFamily="18" charset="0"/>
              </a:rPr>
              <a:t>         берёзонька                   </a:t>
            </a:r>
            <a:r>
              <a:rPr lang="ru-RU" sz="16000" dirty="0" err="1" smtClean="0">
                <a:latin typeface="Times New Roman" pitchFamily="18" charset="0"/>
                <a:cs typeface="Times New Roman" pitchFamily="18" charset="0"/>
              </a:rPr>
              <a:t>берёзина</a:t>
            </a:r>
            <a:endParaRPr lang="ru-RU" sz="1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0" dirty="0" err="1" smtClean="0">
                <a:latin typeface="Times New Roman" pitchFamily="18" charset="0"/>
                <a:cs typeface="Times New Roman" pitchFamily="18" charset="0"/>
              </a:rPr>
              <a:t>березник</a:t>
            </a:r>
            <a:r>
              <a:rPr lang="ru-RU" sz="1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0" dirty="0" smtClean="0">
                <a:latin typeface="Times New Roman" pitchFamily="18" charset="0"/>
                <a:cs typeface="Times New Roman" pitchFamily="18" charset="0"/>
              </a:rPr>
              <a:t>      березняк                      берёзовый</a:t>
            </a:r>
            <a:endParaRPr lang="ru-RU" sz="1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0" dirty="0" smtClean="0">
                <a:latin typeface="Times New Roman" pitchFamily="18" charset="0"/>
                <a:cs typeface="Times New Roman" pitchFamily="18" charset="0"/>
              </a:rPr>
              <a:t>берёзовик </a:t>
            </a:r>
            <a:r>
              <a:rPr lang="ru-RU" sz="16000" dirty="0" smtClean="0">
                <a:latin typeface="Times New Roman" pitchFamily="18" charset="0"/>
                <a:cs typeface="Times New Roman" pitchFamily="18" charset="0"/>
              </a:rPr>
              <a:t>    подберёзовик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334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Фразеологизм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2071702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Дать берёзовой каши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наказать розгами, выпороть, высечь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334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Загадки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1.Зелена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а не луг,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Бела,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 не снег,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Кудрява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а не голова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Стоит Алёна,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Платок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зелёный,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Тонкий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стан,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Белый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сарафан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Пословицы и поговорки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286148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Берёзой обогреешься, а не оденешься.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берёзы слезки текут, когда с неё кору дерут.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Берёзоньки, как девоньки, в сарафанчиках беленьких.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Каковы берёзки, таковы и отростки.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04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Предложения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071834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Берёзы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желтою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резьбой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блестят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лазури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голубой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Хороши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чисты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берёзовые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светлые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рощи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 Я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шёл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купаться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реке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тени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березняка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</TotalTime>
  <Words>263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Словарная работа</vt:lpstr>
      <vt:lpstr>берёза</vt:lpstr>
      <vt:lpstr>  Толкование </vt:lpstr>
      <vt:lpstr>Этимология </vt:lpstr>
      <vt:lpstr>Однокоренные слова </vt:lpstr>
      <vt:lpstr>Фразеологизм </vt:lpstr>
      <vt:lpstr>Загадки </vt:lpstr>
      <vt:lpstr>Пословицы и поговорки </vt:lpstr>
      <vt:lpstr>Предложения </vt:lpstr>
      <vt:lpstr>Текст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Словарная работа</dc:title>
  <dc:creator>Home</dc:creator>
  <cp:lastModifiedBy>Home</cp:lastModifiedBy>
  <cp:revision>6</cp:revision>
  <dcterms:created xsi:type="dcterms:W3CDTF">2012-02-27T17:03:38Z</dcterms:created>
  <dcterms:modified xsi:type="dcterms:W3CDTF">2012-02-27T17:54:30Z</dcterms:modified>
</cp:coreProperties>
</file>