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0" autoAdjust="0"/>
    <p:restoredTop sz="94643" autoAdjust="0"/>
  </p:normalViewPr>
  <p:slideViewPr>
    <p:cSldViewPr>
      <p:cViewPr varScale="1">
        <p:scale>
          <a:sx n="65" d="100"/>
          <a:sy n="65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66EF-4F76-40B2-8485-AC69CB171668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FA055-5F74-47F8-B762-203BABAD7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7E32-87B2-40E3-9A99-437E417E537F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0619-FF25-41AB-B0FC-93A0C30FF2EA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421-4AC0-431B-B064-0A9EED49B632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C4A-B3C9-4A26-8051-242BC27A4847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7EF7-DEA6-41A4-9168-C1B4C8150B55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0CE7-DA70-4300-BEB4-33C513421502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5BC1-0858-4899-9C01-66A335B8A662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A312-45C2-40D6-B5EC-AC9725722C56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1833-E917-449E-A2AB-112F898B8F1D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E3E4-EA3B-4156-A1E7-183F0CF0225A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1234-D988-4D38-8938-146C9AC1EE64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7631-E687-4D94-8CF3-ADA7937E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a3ka-pro.ru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7E32-87B2-40E3-9A99-437E417E537F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Департамент образования администрация города Нижнего Новгорода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 дошкольное образовательное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учреждение детский сад комбинированного вида № 149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(МБДОУ № 149)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2768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ОПЫТ РАБОТЫ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«Игры с песком как один из способов работы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учителя-логопеда над развитием речи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с ОНР».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C:\Users\Yana181200\Desktop\Лариса Ивановна\PB19076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3987475" cy="2986582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96136" y="3717032"/>
            <a:ext cx="2627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 учитель – логопед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Гришанова Л. 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95069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 опыт работы показал, что использование игр с песком дает положительные результаты: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 обучающихся значительно возрастает интерес к логопедическим занятиям;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обучающиеся чувствуют себя более успешными;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занятиях нет места монотонности и скуке.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целом практически все дети, имеющие тяжелые нарушения речи, выражали положительную динамику при проведении с ними данной методики.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хорошо знаем, как труден процесс обучения, как быстро утомляется ребенок, столкнувшись со сложной задачей. Песок позволит  дольше сохранить работоспособность ребенка.  Ведь на песке даже трудные задачи решаются легче.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незатейливые упражнения на самом деле обладают колоссальным значением для развития психики ребенка. Во-первых, такого рода взаимодействие с песком стабилизирует эмоциональное состояние. Во-вторых, наряду с развитием тактильно-кинестетической чувствительности и мелкой моторики,  дошкольник учится прислушиваться к себе и проговаривать свои ощущения. А это, в свою очередь, способствует развитию речи, произвольного внимания и памяти. Но главное – ребенок получает первый опыт рефлексии (самоанализа). Учится понимать себя и других. Так закладывается база для дальнейшего формирования навыков позитивной коммуникации.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Использование новых форм деятельности позволяет значительно сократить время обучения, развить у ребенка творческое, нетрадиционное видение мира, подобрать индивидуальный «ключ» запоминания и обработки информации каждому ребенку с учетом индивидуальных особенностей развития.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 игр с песком  для детей с тяжелыми  речевыми нарушениями  позволяют нам  получать  хорошие результаты работы. У детей активизируется мышление, уходит интеллектуальная пассивность, и как следствие, наблюдается высокая речевая  активность.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играх с песком: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Снижается уровень мышечной зажатости,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психоэмоционального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напряжения.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Происходит обогащение игрового опыта и, как следствие, творческой активности и самостоятельности в игре.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детей развивается способность к симпатии; формируется умение оказывать поддержку, помощь, проявлять внимание, заботу, участие.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Развиваются навыки конструктивного выхода из проблемных ситуаций.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Развивается произвольность (навык следования игровому правилу ), совершенствуется коммуникативная функция речи.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ходе игр с песком наблюдается положительная динамика развития коммуникативных навыков и эмоционально-волевых качеств.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становятся более активны на групповых занятиях при взаимодействии со взрослым и сверстниками.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принимая правила, постепенно и постоянно расширяемые ограничения, переносят правила в бытовые условия.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использование игр с песком  в работе с детьми  с тяжелыми нарушениями речи является весьма эффективным, многофункциональным и результативным.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-30827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Газета «Школьный психолог», январь 2000, №4.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Гиперактивный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ребенок.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Газета «Школьный психолог»,  2005 № 6 «Игры с песком»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Газета «Школьный психолог»,  2006 № 2 «Игры с песком»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Грабенко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Т.М.,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Зинкевич-Евстигнеева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 Коррекционные, развивающие и адаптирующие игры. СПб.:Детство-Пресс.2002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Грабенко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Т.М.,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Зинкевич-Евстигнеева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 Практикум по песочной терапии. СПб.: Речь 2002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 «Обруч». Дошкольное образование, N 2,  1998  год, г. Москва.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 «Дошкольная педагогика» N 1, 2007 год, г. Санкт- Петербург.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 «Обруч».Дошкольное  начальное образование, N 6, 1997 год, г. Москва.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  «Дошкольное воспитание», N 10, 2007 год, Московская область, г. Мытищи.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 «Обруч», N 5, 2005 г., г. Москва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Зинкевич-ЕвстигнееваТ.Д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ГрабенкоТ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Практикум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СПб., Изд-во «Речь», 2002.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12.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Зинкевич-ЕвстигнееваТ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ГрабенкоТ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«Практикум по песочной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терапииСПб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Изд-во «Речь», 2002.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13.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Зинкевич-ЕвстигнееваТ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ГрабенкоТ.М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«Тренинг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сказкотерапии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СПб., Изд-во «Речь», 2002.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14.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Кряжева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Н.Л. Развитие эмоционального мира детей: популярное пособие для родителей и педагогов. – Ярославль: Академия развития,1997.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15.Сакович Н.А. Технология игры в песок. Игры на мосту. – СПб.: Речь, 2006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16. Сайт Института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сказкотерапии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http://www.cka3ka-pro.ru/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17.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Сборник развивающих игр с водой и песком для дошкольников,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Новиковская О.А.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– СПб.: «ДЕТСВО-ПРЕСС», 2005. –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18.Трисиддер Д. Словарь символов /Пер. с англ. М.: ФАИР – ПРЕСС, 1999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19.Чистякова М.И.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Психогимнастика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М.: Просвещение,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Владос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1995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20.Штейнхард Л.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Юнгианская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песочная психотерапия. СПб.: Питер,2001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21.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Эль Г.Н. Человек, играющий в песок. Динамичная песочная терапия.- СПб.: Речь, 2007.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22.Юнг К.Г. Аналитическая психология: ее теория и практика.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Тавистокские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лекции. СПб.: БСК, 1998.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23. Юнг К.Г. Человек и его символы / Общ. ред. С.Н.Сиренко, М.: Серебряные нити, 1998.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2195736" y="620688"/>
            <a:ext cx="4540250" cy="65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ИГРЫ  С ПЕСКОМ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9888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один из способов работы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учителя-логопеда над развитием словаря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(слова-антонимы)  детей с ОНР.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s42.radikal.ru/i098/1009/20/440e9747857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24944"/>
            <a:ext cx="3168352" cy="356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4" name="Рисунок 3" descr="C:\Documents and Settings\Администратор\Рабочий стол\clip_image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43637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51571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ГОРОД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Мы с тобой построим город,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Будет нам он очень дорог!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Сделаем  замки там высокие,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 рвы очень глубокие.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Рядом  замки ,дома низкие,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горы  там очень скалистые.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Недалеко появились  мелкие речки,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них будут  купаться человечки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4" name="Рисунок 3" descr="C:\Documents and Settings\Администратор\Рабочий стол\clip_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49416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483768" y="3995678"/>
            <a:ext cx="40115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ИГРУШКИ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Очень любим мы песок,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Постоянно у нас в руках совок.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Ведра возьмем  большие,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Их повезем на машине.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Маленькие тоже нам нужны,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Их  малышам подарить  должны.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Потом игрушки старыми стали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играть мы перестали.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 недавно  нам новые купили,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Как  к ним относится –мы не забыли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2843808" y="188640"/>
            <a:ext cx="3498850" cy="690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ЛЕТО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39552" y="836712"/>
            <a:ext cx="343324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и лето наступило,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весело нам было!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на пляж ходили дружно,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Загорать нам было нужно.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горячий песок на пляже,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мы лежали на нем даже.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к вечеру песок остывает,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холодным он бывает.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разглядывали песок,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сыпал наш совок.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крупном можно разглядеть песчинки,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мелком – они как пылинки.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Сухой  хочется потрогать рукой,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сырой бывает дождливой порой.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Зато потом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лепи,что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хочешь!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это здорово будет дружочек!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920x1080 солнце, песок, рисунок картинки на рабочий стол обои фото скача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196752"/>
            <a:ext cx="482453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4" name="Рисунок 3" descr="http://t2.ftcdn.net/jpg/00/03/21/49/400_F_3214944_S9u1L5EkHkYf7DFU1dspn6ioqncaK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4095750" cy="576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004048" y="-459432"/>
            <a:ext cx="377609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 мы в песок играть,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друг другу помогать.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Строить разные дороги,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протопчут  наши ноги.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широким дорогам поедут машины,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них будут толстые шины.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тонкие у велосипеда бывают,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дети, конечно же,  это знают.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узким пойдут человечки,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какие мы подобрали словечки!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длинным дорогам пойдут  поезда,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не догонишь их никогда.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по коротким поедет трамвай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слова не забывай!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539552" y="260648"/>
            <a:ext cx="3073400" cy="119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Я рисую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-468560" y="1556792"/>
            <a:ext cx="63356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Любим на песке лежать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предметы рисовать.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Солнце,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облако,дождинки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Получаются картинки.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 гуляют человечки,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Дружно подберем словечки.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Молодые человечки пляшут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руками быстро машут.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Старые сидят спокойно,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живут они достойно!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веселые  всегда  смеются,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Грустные плачут, когда расстаются.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Злые везде ругаются,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добрые  всем улыбаются!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смеялись от души,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картинки хороши!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Блог - Pos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20688"/>
            <a:ext cx="4629660" cy="346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332656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1.Что такое игры с песком и чем они замечательны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2.Как мы организовываем игры с песком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3.Упражнения, используемые в процессе коррекционной работы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Игры с песком как один из способов работы учителя-логопеда над развитием словаря (слова-антонимы) детей с ОНР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759061"/>
            <a:ext cx="91440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все прекрасно знаем, что хорошо развитая речь ребенка дошкольного возраста является важным условием успешного обучения в школе. Поэтому необходимо помочь ребенку преодолеть нарушения речи, так как они отрицательно влияют на все психические функции, отражаются на деятельности ребенка, поведении.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системе традиционных и нетрадиционных методов психологической и педагогической коррекции все больше места занимают специальные техники.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Занимаясь коррекционной работой с детьми с ОНР, мы имеем практический материал, применение которого способствует речевому развитию ребенка.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мы сталкиваемся с трудностями коррекционной работы с детьми из-за тяжелых нарушений речи. Поэтому мы обращаем внимание на новые нетрадиционные формы работы с детьми с ОНР.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специальных журналах, в различных методических и научно-популярных изданиях дефектологи, логопеды, педагоги и психологи представляют новые нетрадиционные формы работ с детьми-логопатами в дополнении к академическим методам. Над этими работами трудились такие авторы как М.А.Поваляева, М.И.Чистякова,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Е.А.Пожиленко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Т.Д.Зинкевич-Евстигнеева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Т.М.Грабенко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другие.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коррекционной педагогике получили широкое распространение нетрадиционные методы коррекционного воздействия: фито,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арома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хромо и др. виды техник.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 данных методов коррекции  служат для создания благоприятного эмоционального фона, что, в конечном итоге, улучшает эффективность коррекционного воздействия. К этим методам относится  и игры с песком.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302209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игры с песком, и чем они замечательны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Поиски новых форм и методов работы с детьми, имеющими речевую патологию, привели нас к идее использования игр с песком.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Интересный эффект игры с песком впервые был замечен швейцарским психологом и философом Карлом Густавом Юнгом. Казалось бы, всё очень просто – ребенок строит что-то из песка, без сожаления разрушает созданные им самим творения, и снова строит. Но именно это простое действие помогает ребенку достигнуть состояние равновесия, когда постепенно уходит тревога и страх. Еще одно важнейшее  свойство песка - возможность изменения сюжета, событий, взаимоотношений. Поскольку игра происходит в контексте сказочного мира, ребенку предоставляется возможность изменения дискомфортной для него ситуации. Он учится самостоятельно преодолевать трудности.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с песком - это естественная и доступная для каждого ребенка форма деятельности. Ребенок часто словами не может выразить свои переживания, страхи, и тут ему на помощь приходят игры с песком. Проигрывая взволновавшие его ситуации с помощью игрушечных фигурок, создавая картину собственного мира из песка, ребенок освобождается от напряжения. А самое главное - он приобретает бесценный опыт символического разрешения множества жизненных ситуаций, ведь в настоящей сказке все заканчивается хорошо.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с песком объединяют массу упражнений, направленных на общую релаксацию, снятие двигательных стереотипов и судорожных движений, на повышение концентрации внимания, развитие логики и речи. В своей системе эти упражнения обладают колоссальным значением для развития психики ребенка. Во-первых, они стабилизируют эмоциональное состояние детей. Во-вторых, наряду с развитием тактильно-кинестетической чувствительности и мелкой моторики рук, учат ребенка прислушиваться к себе и проговаривать свои ощущения, что важно для развития речи, произвольного внимания и памяти. Но главное - ребенок получает первый опыт рефлексии (самоанализа), учится понимать себя и других. Так закладывается база для дальнейшего формирования навыков позитивной коммуникации. Важно, что такие игры открывают потенциальные возможности ребенка, развивая его творческий потенциал и фантазию.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с песком разнообразны: обучающие игры обеспечивают процесс обучения чтению, письму, счету, грамоте; познавательные игры дают возможность детям узнать о многообразии окружающего мира, об истории своего города, страны и т.д.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с песком -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развивают тактильно-кинетическую чувствительность и мелкую моторику рук;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снимают мышечную напряжённость;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помогают ребёнку чувствовать себя защищённым, в комфортной для него среде;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880598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развивают активность, расширяют жизненный опыт, передаваемый педагогом в близкой для ребёнка форме (принцип доступности информации);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стабилизируют эмоциональные состояния, поглощая негативную энергию;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позволяют ребёнку соотносить игры с реальной жизнью, осмыслить происходящее, найти способы решения проблемной ситуации;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преодолевают комплекс «плохого художника», создавая художественные композиции из песка при помощи готовых фигурок;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развивают творческие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действия, находят нестандартные решения, приводящие к успешному результату;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совершенствуют зрительно-пространственную ориентировку, речевые возможности;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способствуют расширению словарного запаса;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помогают освоить навыки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звуко-слогового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анализа и синтеза;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позволяют развивать фонематический слух и восприятие;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способствуют развитию связной речи, лексико-грамматических представлений;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помогают в изучении букв, освоении навыков чтения и письма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-61606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МЫ ОРГАНИЗОВЫВАЕМ ИГРЫ С ПЕСКОМ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Играть в песок можно не только на улице – можно устроить мини-песочницу дома, в дет саду, в логопедическом кабинете.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песочницы используем большой пластмассовый контейнер. Такой размер песочницы соответствует объему поля зрительного восприятия.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организации игр с песком используем большой набор миниатюрных предметов и игрушек, в совокупности символизирующих мир  предметов, используемых в процессе создания песочных картин.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люди, разнообразные по полу, возрасту, культурной и национальной принадлежности, профессиям, эпохе (от первобытных до современных,) позы должны быть как динамические, так и статические;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наземные животные (домашние, дикие, доисторические);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летающие животные (дикие, домашние, доисторические);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обитатели водного мира (разнообразные рыбы, млекопитающие, моллюски, крабы);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жилища с мебелью (дома, дворцы, замки, другие постройки, мебель различных эпох, культур и назначения);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домашняя утварь (посуда, предметы обихода, убранства стола);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деревья и другие растения (цветы, трава, кустарники, зелень и пр.);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небесного пространства (солнце, луна, звезды, радуга, облака);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транспортные средства (наземный, водный, воздушный транспорт гражданского и военного назначения, фантастические транспортные средства);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среды обитания человека (заборы, изгороди, мосты, ворота, дорожные знаки);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ландшафта и естественной активности Земли (вулканы, горы);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аксессуары (бусы, маски, ткани, пуговицы, пряжки, ювелирные изделия и пр.);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естественные природные предметы (кристаллы, камни, раковины, куски дерева, металла, семена, перья, отполированные водой стеклышки и пр.);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фантастические предметы и персонажи мультфильмов.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Организацию  игрового процесса проводим в следующей последовательности: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демонстрация песочницы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демонстрация коллекции фигурок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знакомство с правилами игр на песке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формулирование темы занятия, инструкций к игре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основное содержание занятия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 занятия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Частичный перенос логопедических занятий в песочницу, даёт больший воспитательный и образовательный эффект, чем стандартные формы обучения: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усиливается желание ребёнка узнавать что-то новое, экспериментировать и работать самостоятельно.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 песочнице развивается тактильная чувствительность как основа "ручного интеллекта".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-79463"/>
            <a:ext cx="9144000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 играх с песком более гармонично и интенсивно развиваются все познавательные функции (восприятие, внимание, память, мышление), а главное для нас - речь и моторика.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совершенствуется предметно-игровая деятельность, что способствует развитию сюжетно-ролевой игры и коммуникативных навыков ребёнка.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Опираясь на приёмы работы в педагогической песочнице, мы делаем традиционную методику по расширению словарного запаса, развитию связной речи, формированию фонематического слуха и восприятия у детей старшего дошкольного возраста более интересной, увлекательной, более продуктивной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, ИСПОЛЬЗУЕМЫЕ В ПРОЦЕССЕ КОРРЕКЦИОННОЙ РАБОТЫ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незатейливые упражнения обладают колоссальным значением для развития психики ребенка. Они стабилизируют эмоциональное состояние ребенка, учат его прислушиваться к себе и проговаривать свои ощущения. А это способствует развитию речи, произвольного внимания и памяти, что очень важно для детей с нарушениями речи. Но главное – ребенок получает первый опыт самоанализа, учится понимать себя и других.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с песком разнообразны. Вот какие упражнения мы использовали в процессе коррекционной работы-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Положить ладоши на песок, закрыть глазки, почувствовать, какой он.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Скользить по поверхности песка как змейка или как машина.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Пройтись ладошками, как слон, как маленький слонёнок, как быстрый зайчик.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Оставить отпечатки ладошек, кулачков, ребер ладоней.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Создать узоры и рисунки - солнышко, бабочка, буква А или целое слово.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«Пройтись» каждым пальчиком правой и левой руки поочередно.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Просеять песок сквозь пальцы или щепоткой высеять дорожку из контрастного по фактуре песка.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Разложить на песке в особой логической очерёдности разные по структуре и размеру камни и природные материалы.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Провести фигурку по песочным дорожкам-лабиринтам.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Посчитать камешки и решить на песке математическую задачку.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Выложить фишками геометрическую фигуру.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Просеять песок через сито, нарисовать узор кисточкой или палочкой, просеять песок через систему воронок и т.д.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Поиграть" на поверхности песка, как на пианино или клавиатуре компьютера.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Найти животных, предметов, определенной буквы, изготовленной из пластмассы и закопанной среди прочих в песке.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Лепить буквы из песка, сгребая его ребрами ладоней.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Превращать буквы в другие буквы.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Найти спрятанные в песке буквы и составь из них слоги, слово.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Писать слова на песке печатными  буквами, сначала пальчиком, потом палочкой, держа ее как ручку.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Выделять ударный звук. Держа в руке "Волшебную палочку",  дотрагиваться до буквы палочкой и оставлять над ней след ударения.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215394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Выбрать фигурки, в названии которых есть заданный звук, и построить город, используя эти фигурки. Потом можно составить устный рассказ об этом городе и его жителях.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Оставить следы от ладошки или ступни. от обуви или колёс игрушечной машинки. Пусть малыш, попробует отгадать, где чей отпечаток?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Нанести на картон рисунок и посыпьте песком. Стряхните лишнее, и у вас получится замечательная картина. Песок можно покрасить красками и высушить.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Набрать в горсть сухой песок и медленно высыпать его, создавая различные формы, например дорожки (к домику зайчика или медвежонка).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Закопать и откопать буквы, цифры, геометрические фигуры – так ребёнку будет проще их запомнить.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Вырыть в песке небольшие лунки для мячика. Затем  подтолкнуть мячик в лунку ребёнка и назвать слово, интонационно выделяя согласный звук. Назвать выделенный звук и перекатить мяч обратно в лунку педагога. Затем задание даётся другому ребёнку и т.д.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игр с песком  неисчислимо, придумывать их  можно самим, открывать новые чудеса совместно с ребёнком, и такие игры будут незабываемыми!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с песком как один из способов работы учителя-логопеда над развитием словаря (слова-антонимы) детей с ОНР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Лето – чудесная пора для детей всех возрастов.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Оно приносит им радость, потому что дети любят играть с песком. Но можно иметь контейнер с песком и в помещении. Песок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обладает сыпучестью в сухом состоянии, а в мокром – отличный материал для строительства. Хотя его недолговечность знакома детям, это не смущает юных архитекторов, а, напротив, рождает в них готовность придумывать новые интересные игры. Используя  приёмы работы в педагогической песочнице, мы делаем традиционную методику по расширению словарного запаса  более интересной, увлекательной, более продуктивной.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Занимаясь словарной  работой с детьми с ОНР,  мы имеем  практический материал, применение которого способствует эффективному речевому развитию ребенка.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Обязательно используем лексико-тематические циклы. Известно, что детям нравятся стихи. Поэтому применяем в работе по расширению  словаря авторские стихи, которые близки и  понятны детям. Особенностью моих стихов является простота сюжета, краткость, игровой момент. По своему характеру некоторые стихи забавны, веселы, жизнерадостны. Другие призывают к помощи. Наши стихи усиливают эмоциональное и нравственное воздействие на детей, помогают корректировать развитие личности. Вступая в игровое взаимодействие, мы получаем возможность экономным путем осуществлять руководство деятельностью детей, их развитием, в данном случае развитием словарного запаса.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использования стихов- развлечь ребенка, развеселить, позабавить, и вместе с тем решить важную коррекционную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задачу-расширять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словарь. Перед нами не только стихи про игру, сколько стихи-игры. Почему они необходимы в работе по расширению словаря? Стихи, я считаю, как один из видов тренировочного материала. Они ,как ритмически организованная речь, легко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33CD-7E61-48B3-BC9B-0C373DA6D7E9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7631-E687-4D94-8CF3-ADA7937EF7F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возбуждают нервную систему. Ритм уже сам по себе вызывает в ребенке эмоциональный отклик, рождает так называемую ритмическую эмоцию или ритмическое переживание, которое организует, приводит в активное рабочее состояние весь организм ребенка, в том числе и речевую активность. Стихи учат детей выбору между плохим и хорошим поступком. Стремясь разбудить в ребенке воображение, чувство гармонии и красоты, использую яркие художественные образы, детали, несущие эмоциональную окраску. Использование стихов позволило мне установить прочный контакт с детьми.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нравятся такие задания с использованием стихов, они быстро заучивают их, и в дальнейшем говорят их, выполняя то или иное задание.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Проделанная работа дала положительные результаты – оказала влияние на расширение словаря.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Например, игра «Наоборот» с использованием игр с песком и использованием стихов проходила на высоком уровне. Проделанная работа дала положительные результаты – оказала влияние на расширение словаря.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Она способствовала более быстрому и легкому запоминанию слов-антонимов. Дидактическая игра «Наоборот» давала возможность поддерживать работоспособность детей с неустойчивым вниманием, а также способствовала активизации словарного запаса, повышала результативность занятия.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2269</Words>
  <Application>Microsoft Office PowerPoint</Application>
  <PresentationFormat>Экран (4:3)</PresentationFormat>
  <Paragraphs>280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Yana181200</cp:lastModifiedBy>
  <cp:revision>42</cp:revision>
  <dcterms:created xsi:type="dcterms:W3CDTF">2012-01-22T05:09:51Z</dcterms:created>
  <dcterms:modified xsi:type="dcterms:W3CDTF">2015-01-19T19:24:36Z</dcterms:modified>
</cp:coreProperties>
</file>