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CB06-C850-4230-9227-E89D8CE39C20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4735-0F15-4226-A86F-940E2DEB15FE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" y="437434"/>
            <a:ext cx="9144000" cy="1296144"/>
          </a:xfrm>
          <a:prstGeom prst="rect">
            <a:avLst/>
          </a:prstGeom>
          <a:effectLst>
            <a:outerShdw blurRad="38100" dist="25400" dir="5400000" rotWithShape="0">
              <a:srgbClr val="000000">
                <a:alpha val="4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82121" y="622100"/>
            <a:ext cx="62653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эссе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98880" y="2636912"/>
            <a:ext cx="4951781" cy="924475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</a:t>
            </a: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жанре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" y="5013176"/>
            <a:ext cx="9144000" cy="1296144"/>
          </a:xfrm>
          <a:prstGeom prst="rect">
            <a:avLst/>
          </a:prstGeom>
          <a:effectLst>
            <a:outerShdw blurRad="38100" dist="25400" dir="5400000" rotWithShape="0">
              <a:srgbClr val="000000">
                <a:alpha val="4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5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99" y="1772816"/>
            <a:ext cx="8352928" cy="324036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прозаическое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небольшого объема и свободной композиции, 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содержащее </a:t>
            </a:r>
            <a:r>
              <a:rPr lang="ru-RU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впечатления и соображения по конкретному поводу или вопросу и заведомо не претендующее на определяющую или исчерпывающую трактовку предмета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Как правило, эссе предполагает новое, субъективно окрашенное слово о чем-либо… </a:t>
            </a:r>
            <a:b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Эссеический</a:t>
            </a:r>
            <a:r>
              <a:rPr lang="ru-RU" sz="2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стиль отличается образностью, афористичностью и установкой на разговорную интонацию и лексику.</a:t>
            </a:r>
            <a:endParaRPr lang="ru-RU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963" y="168761"/>
            <a:ext cx="9144000" cy="1296144"/>
          </a:xfrm>
          <a:prstGeom prst="rect">
            <a:avLst/>
          </a:prstGeom>
          <a:effectLst>
            <a:outerShdw blurRad="38100" dist="25400" dir="5400000" rotWithShape="0">
              <a:srgbClr val="000000">
                <a:alpha val="4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462" y="5229200"/>
            <a:ext cx="9144000" cy="1296144"/>
          </a:xfrm>
          <a:prstGeom prst="rect">
            <a:avLst/>
          </a:prstGeom>
          <a:effectLst>
            <a:outerShdw blurRad="38100" dist="25400" dir="5400000" rotWithShape="0">
              <a:srgbClr val="000000">
                <a:alpha val="45000"/>
              </a:srgb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73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483768" y="2067851"/>
            <a:ext cx="3960440" cy="1415834"/>
          </a:xfrm>
          <a:prstGeom prst="round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150148" y="2292391"/>
            <a:ext cx="27179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эссе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503760" y="1405433"/>
            <a:ext cx="4616" cy="56277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979948" y="1860557"/>
            <a:ext cx="503820" cy="20340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1943708" y="3483685"/>
            <a:ext cx="377788" cy="24950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63988" y="3588763"/>
            <a:ext cx="0" cy="49745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494952" y="1722429"/>
            <a:ext cx="564587" cy="35525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612751" y="3379012"/>
            <a:ext cx="396044" cy="433393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51686" y="844763"/>
            <a:ext cx="2514919" cy="46166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объём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5489" y="1271321"/>
            <a:ext cx="1768219" cy="830997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свободная композиция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7477" y="3955387"/>
            <a:ext cx="2416291" cy="830997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впечатления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98508" y="4324719"/>
            <a:ext cx="2330959" cy="46166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конкретная тема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59539" y="4140052"/>
            <a:ext cx="1646285" cy="461665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образность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98746" y="1107525"/>
            <a:ext cx="1872208" cy="120032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разговорная интонация и лексика</a:t>
            </a:r>
          </a:p>
        </p:txBody>
      </p:sp>
    </p:spTree>
    <p:extLst>
      <p:ext uri="{BB962C8B-B14F-4D97-AF65-F5344CB8AC3E}">
        <p14:creationId xmlns:p14="http://schemas.microsoft.com/office/powerpoint/2010/main" val="9113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/>
      <p:bldP spid="27" grpId="0" animBg="1"/>
      <p:bldP spid="32" grpId="0" animBg="1"/>
      <p:bldP spid="35" grpId="0" animBg="1"/>
      <p:bldP spid="38" grpId="0" animBg="1"/>
      <p:bldP spid="40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67134" y="1575507"/>
            <a:ext cx="3955370" cy="363575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43000">
                <a:srgbClr val="00B0F0"/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solidFill>
              <a:srgbClr val="0070C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70139" y="92530"/>
            <a:ext cx="2192761" cy="120032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Принёс ветер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умы о родной земле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875" y="2520499"/>
            <a:ext cx="1797495" cy="156966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Навевает мысли о родной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Вычегде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1048" y="5576058"/>
            <a:ext cx="1810943" cy="120032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на родном языке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2520499"/>
            <a:ext cx="1728193" cy="1200329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к родной земле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1662" y="2903491"/>
            <a:ext cx="2789717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РОДНАЯ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1934913" y="3305330"/>
            <a:ext cx="369374" cy="52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466520" y="1247450"/>
            <a:ext cx="0" cy="3362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588224" y="3211694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4"/>
          </p:cNvCxnSpPr>
          <p:nvPr/>
        </p:nvCxnSpPr>
        <p:spPr>
          <a:xfrm>
            <a:off x="4444819" y="5211262"/>
            <a:ext cx="0" cy="3766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96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АССОЦИАТИВНЫЙ РЯД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9827" y="1700808"/>
            <a:ext cx="1656184" cy="1569660"/>
          </a:xfrm>
          <a:prstGeom prst="rect">
            <a:avLst/>
          </a:prstGeom>
          <a:ln>
            <a:solidFill>
              <a:schemeClr val="accent4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Тайга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Сияние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5" y="1700808"/>
            <a:ext cx="1645913" cy="1569660"/>
          </a:xfrm>
          <a:prstGeom prst="rect">
            <a:avLst/>
          </a:prstGeom>
          <a:ln>
            <a:solidFill>
              <a:schemeClr val="accent4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Море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Пух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Радуга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6530" y="1700808"/>
            <a:ext cx="1904229" cy="1569660"/>
          </a:xfrm>
          <a:prstGeom prst="rect">
            <a:avLst/>
          </a:prstGeom>
          <a:ln>
            <a:solidFill>
              <a:schemeClr val="accent4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Зелёное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Лёгкий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Яркая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6923" y="4005064"/>
            <a:ext cx="15957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Тайга</a:t>
            </a:r>
            <a:endParaRPr lang="ru-RU" b="1" i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0400" y="3976119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44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92261" y="3984703"/>
            <a:ext cx="1408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44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</a:t>
            </a:r>
            <a:endParaRPr lang="ru-RU" sz="44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1227" y="3984703"/>
            <a:ext cx="20252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зелёное</a:t>
            </a:r>
            <a:endParaRPr lang="ru-RU" sz="4400" b="1" i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7661" y="4599942"/>
            <a:ext cx="13324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Снег</a:t>
            </a:r>
            <a:endParaRPr lang="ru-RU" sz="4400" b="1" i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3749" y="4650064"/>
            <a:ext cx="5132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ru-RU" sz="4400" b="1" i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4714" y="4631723"/>
            <a:ext cx="10236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b="1" i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</a:t>
            </a:r>
            <a:endParaRPr lang="ru-RU" sz="4400" b="1" i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74267" y="4631722"/>
            <a:ext cx="18469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лёгкий</a:t>
            </a:r>
            <a:endParaRPr lang="ru-RU" sz="4400" b="1" i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5329" y="5419505"/>
            <a:ext cx="21226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Сияние</a:t>
            </a:r>
            <a:endParaRPr lang="ru-RU" sz="4400" b="1" i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0322" y="5451185"/>
            <a:ext cx="5132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ru-RU" sz="4400" b="1" i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76919" y="5436895"/>
            <a:ext cx="1762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радуга</a:t>
            </a:r>
            <a:endParaRPr lang="ru-RU" sz="4400" b="1" i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0743" y="5431236"/>
            <a:ext cx="16005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яркая</a:t>
            </a:r>
            <a:endParaRPr lang="ru-RU" sz="4400" b="1" i="1" dirty="0">
              <a:solidFill>
                <a:srgbClr val="66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1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152</TotalTime>
  <Words>94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Summer</vt:lpstr>
      <vt:lpstr>Понятие о жанре</vt:lpstr>
      <vt:lpstr>Эссе - это прозаическое произведение небольшого объема и свободной композиции, содержащее индивидуальные впечатления и соображения по конкретному поводу или вопросу и заведомо не претендующее на определяющую или исчерпывающую трактовку предмета.   Как правило, эссе предполагает новое, субъективно окрашенное слово о чем-либо…   Эссеический стиль отличается образностью, афористичностью и установкой на разговорную интонацию и лексику.</vt:lpstr>
      <vt:lpstr>Презентация PowerPoint</vt:lpstr>
      <vt:lpstr>Презентация PowerPoint</vt:lpstr>
      <vt:lpstr>АССОЦИАТИВНЫЙ РЯД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Эссе - </dc:title>
  <dc:creator>User</dc:creator>
  <cp:lastModifiedBy>User</cp:lastModifiedBy>
  <cp:revision>16</cp:revision>
  <dcterms:created xsi:type="dcterms:W3CDTF">2015-04-14T05:39:01Z</dcterms:created>
  <dcterms:modified xsi:type="dcterms:W3CDTF">2015-04-15T11:57:29Z</dcterms:modified>
</cp:coreProperties>
</file>