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8" r:id="rId3"/>
    <p:sldId id="260" r:id="rId4"/>
    <p:sldId id="275" r:id="rId5"/>
    <p:sldId id="276" r:id="rId6"/>
    <p:sldId id="262" r:id="rId7"/>
    <p:sldId id="259" r:id="rId8"/>
    <p:sldId id="263" r:id="rId9"/>
    <p:sldId id="264" r:id="rId10"/>
    <p:sldId id="265" r:id="rId11"/>
    <p:sldId id="266" r:id="rId12"/>
    <p:sldId id="27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95" autoAdjust="0"/>
    <p:restoredTop sz="94718" autoAdjust="0"/>
  </p:normalViewPr>
  <p:slideViewPr>
    <p:cSldViewPr>
      <p:cViewPr>
        <p:scale>
          <a:sx n="80" d="100"/>
          <a:sy n="80" d="100"/>
        </p:scale>
        <p:origin x="-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529379-32CD-4705-AD07-526AF1AAF332}" type="datetimeFigureOut">
              <a:rPr lang="ru-RU" smtClean="0"/>
              <a:pPr/>
              <a:t>2015-04-01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FA9C3A-A941-48BB-84BE-FBC2EC252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&#1084;&#1091;&#1079;&#1099;&#1082;&#1072;%20&#1082;%20&#1087;&#1088;&#1077;&#1079;&#1077;&#1085;&#1090;&#1072;&#1094;&#1080;&#1080;%20-%20&#1082;&#1086;&#1087;&#1080;&#1103;\&#1075;&#1086;&#1083;&#1086;&#1089;&#1072;%20&#1087;&#1090;&#1080;&#1094;%20-%20&#1089;&#1087;&#1086;&#1088;&#1103;&#1090;%201.mp3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&#1084;&#1091;&#1079;&#1099;&#1082;&#1072;%20&#1082;%20&#1087;&#1088;&#1077;&#1079;&#1077;&#1085;&#1090;&#1072;&#1094;&#1080;&#1080;%20-%20&#1082;&#1086;&#1087;&#1080;&#1103;\&#1082;&#1088;&#1080;&#1082;%20&#1046;&#1091;&#1088;&#1072;&#1074;&#1083;&#1077;&#1081;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&#1084;&#1091;&#1079;&#1099;&#1082;&#1072;%20&#1082;%20&#1087;&#1088;&#1077;&#1079;&#1077;&#1085;&#1090;&#1072;&#1094;&#1080;&#1080;%20-%20&#1082;&#1086;&#1087;&#1080;&#1103;\tsikl-Malish-i-Ptichki-Go1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сна, весенние пейзажи. Ф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1"/>
            <a:ext cx="3857652" cy="2786081"/>
          </a:xfrm>
          <a:prstGeom prst="rect">
            <a:avLst/>
          </a:prstGeom>
          <a:noFill/>
        </p:spPr>
      </p:pic>
      <p:pic>
        <p:nvPicPr>
          <p:cNvPr id="1028" name="Picture 4" descr="Весна, весенние пейзажи. 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000492" cy="2786082"/>
          </a:xfrm>
          <a:prstGeom prst="rect">
            <a:avLst/>
          </a:prstGeom>
          <a:noFill/>
        </p:spPr>
      </p:pic>
      <p:pic>
        <p:nvPicPr>
          <p:cNvPr id="1030" name="Picture 6" descr="Незамерзай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143404" cy="3205154"/>
          </a:xfrm>
          <a:prstGeom prst="rect">
            <a:avLst/>
          </a:prstGeom>
          <a:noFill/>
        </p:spPr>
      </p:pic>
      <p:pic>
        <p:nvPicPr>
          <p:cNvPr id="2" name="Picture 2" descr="C:\Users\Ольга\Desktop\картинки к презентации\11-1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357562"/>
            <a:ext cx="43338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ьга\Desktop\картинки к презентации\солов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429388" y="5786454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соловей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Desktop\картинки к презентации\гра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572264" y="5857892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грач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://strgid.ru/sites/default/files/u1415/iz_butylki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strgid.ru/sites/default/files/u1415/iz_butylki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Ольга\Desktop\картинки к презентации\1163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  <p:pic>
        <p:nvPicPr>
          <p:cNvPr id="10" name="голоса птиц - спорят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«Четвёртый лишний»</a:t>
            </a:r>
            <a:endParaRPr lang="ru-RU" sz="1200" dirty="0"/>
          </a:p>
        </p:txBody>
      </p:sp>
      <p:pic>
        <p:nvPicPr>
          <p:cNvPr id="2050" name="Picture 2" descr="Аист белый   (Ciconiidae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2643206" cy="3286148"/>
          </a:xfrm>
          <a:prstGeom prst="rect">
            <a:avLst/>
          </a:prstGeom>
          <a:noFill/>
        </p:spPr>
      </p:pic>
      <p:pic>
        <p:nvPicPr>
          <p:cNvPr id="2052" name="Picture 4" descr="Домовый воробей, или городской воробей   (Passer domesticu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3786214" cy="2571768"/>
          </a:xfrm>
          <a:prstGeom prst="rect">
            <a:avLst/>
          </a:prstGeom>
          <a:noFill/>
        </p:spPr>
      </p:pic>
      <p:pic>
        <p:nvPicPr>
          <p:cNvPr id="2054" name="Picture 6" descr="Грач   (Corvus frugilegu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571900" cy="2500315"/>
          </a:xfrm>
          <a:prstGeom prst="rect">
            <a:avLst/>
          </a:prstGeom>
          <a:noFill/>
        </p:spPr>
      </p:pic>
      <p:pic>
        <p:nvPicPr>
          <p:cNvPr id="2056" name="Picture 8" descr="Соловей обыкновенный, или восточный соловей   (Luscinia luscinia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392909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асточка   (Hirundinida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929090" cy="2714644"/>
          </a:xfrm>
          <a:prstGeom prst="rect">
            <a:avLst/>
          </a:prstGeom>
          <a:noFill/>
        </p:spPr>
      </p:pic>
      <p:pic>
        <p:nvPicPr>
          <p:cNvPr id="24580" name="Picture 4" descr="Кукушка   (Cuculus canoru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4357718" cy="2928958"/>
          </a:xfrm>
          <a:prstGeom prst="rect">
            <a:avLst/>
          </a:prstGeom>
          <a:noFill/>
        </p:spPr>
      </p:pic>
      <p:pic>
        <p:nvPicPr>
          <p:cNvPr id="24582" name="Picture 6" descr="Снегирь   (Pyrrhula pyrrhula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071966" cy="2776541"/>
          </a:xfrm>
          <a:prstGeom prst="rect">
            <a:avLst/>
          </a:prstGeom>
          <a:noFill/>
        </p:spPr>
      </p:pic>
      <p:pic>
        <p:nvPicPr>
          <p:cNvPr id="24583" name="Picture 7" descr="C:\Users\Ольга\Desktop\картинки к презентации\ут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357562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картинки к презентации\скворец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357718" cy="3071834"/>
          </a:xfrm>
          <a:prstGeom prst="rect">
            <a:avLst/>
          </a:prstGeom>
          <a:noFill/>
        </p:spPr>
      </p:pic>
      <p:pic>
        <p:nvPicPr>
          <p:cNvPr id="25604" name="Picture 4" descr="Сизый, или скалистый голубь   (Columba livi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3786190" cy="2833692"/>
          </a:xfrm>
          <a:prstGeom prst="rect">
            <a:avLst/>
          </a:prstGeom>
          <a:noFill/>
        </p:spPr>
      </p:pic>
      <p:pic>
        <p:nvPicPr>
          <p:cNvPr id="25606" name="Picture 6" descr="Лебедь-кликун   (Cygnus cygnu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286280" cy="2786082"/>
          </a:xfrm>
          <a:prstGeom prst="rect">
            <a:avLst/>
          </a:prstGeom>
          <a:noFill/>
        </p:spPr>
      </p:pic>
      <p:pic>
        <p:nvPicPr>
          <p:cNvPr id="25608" name="Picture 8" descr="Цапля серая, или чапля   (Ardea cinerea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28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roxy12.media.online.ua/uol/r3-61c2a2715c/532d23e856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3513665-d3ce0e4918baee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рик Журав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картинки к презентации\ста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357850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335756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стая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Ольга\Desktop\картинки к презентации\вере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290"/>
            <a:ext cx="5262556" cy="35004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3071810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вереница</a:t>
            </a:r>
            <a:endParaRPr lang="ru-RU" sz="1200" dirty="0"/>
          </a:p>
        </p:txBody>
      </p:sp>
      <p:pic>
        <p:nvPicPr>
          <p:cNvPr id="7" name="Picture 4" descr="C:\Users\Ольга\Desktop\картинки к презентации\клином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071810"/>
            <a:ext cx="4929202" cy="35718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6143644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клин</a:t>
            </a:r>
            <a:endParaRPr lang="ru-RU" sz="1200" dirty="0"/>
          </a:p>
        </p:txBody>
      </p:sp>
      <p:pic>
        <p:nvPicPr>
          <p:cNvPr id="1029" name="Picture 5" descr="C:\Users\Ольга\Desktop\картинки к презентации\косяк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143248"/>
            <a:ext cx="4953008" cy="35004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643702" y="6143644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косяк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картинки к презентации\ZTdiNC00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pic>
        <p:nvPicPr>
          <p:cNvPr id="3" name="tsikl-Malish-i-Ptichki-Go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esktop\картинки к презентации\скворец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86446" y="5857892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скворец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Ольга\Desktop\картинки к презентации\лас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786742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43636" y="578645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ласточка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ьга\Desktop\картинки к презентации\кук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500826" y="5929330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кукушка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Ольга\Desktop\картинки к презентации\у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572264" y="607220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утка</a:t>
            </a:r>
            <a:endParaRPr lang="ru-R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</TotalTime>
  <Words>14</Words>
  <Application>Microsoft Office PowerPoint</Application>
  <PresentationFormat>Экран (4:3)</PresentationFormat>
  <Paragraphs>11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ННОД  Занятие по ознакомлению с окружающим миром. «Перелетные птицы». В подготовительной группе</dc:title>
  <dc:creator>Ольга</dc:creator>
  <cp:lastModifiedBy>Ольга</cp:lastModifiedBy>
  <cp:revision>69</cp:revision>
  <dcterms:created xsi:type="dcterms:W3CDTF">2015-02-23T21:05:58Z</dcterms:created>
  <dcterms:modified xsi:type="dcterms:W3CDTF">2015-04-01T17:49:36Z</dcterms:modified>
</cp:coreProperties>
</file>