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ьфис\Download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90613"/>
            <a:ext cx="60960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92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ьфис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357188"/>
            <a:ext cx="5143500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5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ьфис\Download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38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ьфис\Download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047750"/>
            <a:ext cx="61912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22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ьфис\Downloads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52450"/>
            <a:ext cx="863600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15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льфис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26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льфис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-228600"/>
            <a:ext cx="964882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35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льфис\Downloads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38150"/>
            <a:ext cx="4857750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340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Альфис</dc:creator>
  <cp:lastModifiedBy>Альфис</cp:lastModifiedBy>
  <cp:revision>2</cp:revision>
  <dcterms:created xsi:type="dcterms:W3CDTF">2015-04-09T04:50:31Z</dcterms:created>
  <dcterms:modified xsi:type="dcterms:W3CDTF">2015-04-09T05:29:00Z</dcterms:modified>
</cp:coreProperties>
</file>