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30" autoAdjust="0"/>
  </p:normalViewPr>
  <p:slideViewPr>
    <p:cSldViewPr>
      <p:cViewPr>
        <p:scale>
          <a:sx n="70" d="100"/>
          <a:sy n="70" d="100"/>
        </p:scale>
        <p:origin x="-138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30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A98CC-F45E-4AE0-BEEC-035946F1C182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801EC-31BB-43E9-97A4-86B74A50F7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801EC-31BB-43E9-97A4-86B74A50F7B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0278F31-A714-491C-A33A-C58D1873513A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B77A92D-F040-4AB7-A328-D830A929B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pplaus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78F31-A714-491C-A33A-C58D1873513A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77A92D-F040-4AB7-A328-D830A929B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0278F31-A714-491C-A33A-C58D1873513A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B77A92D-F040-4AB7-A328-D830A929B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78F31-A714-491C-A33A-C58D1873513A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77A92D-F040-4AB7-A328-D830A929B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278F31-A714-491C-A33A-C58D1873513A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B77A92D-F040-4AB7-A328-D830A929B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78F31-A714-491C-A33A-C58D1873513A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77A92D-F040-4AB7-A328-D830A929B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78F31-A714-491C-A33A-C58D1873513A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77A92D-F040-4AB7-A328-D830A929B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78F31-A714-491C-A33A-C58D1873513A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77A92D-F040-4AB7-A328-D830A929B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278F31-A714-491C-A33A-C58D1873513A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77A92D-F040-4AB7-A328-D830A929B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78F31-A714-491C-A33A-C58D1873513A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77A92D-F040-4AB7-A328-D830A929B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278F31-A714-491C-A33A-C58D1873513A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77A92D-F040-4AB7-A328-D830A929B2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applaus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0278F31-A714-491C-A33A-C58D1873513A}" type="datetimeFigureOut">
              <a:rPr lang="ru-RU" smtClean="0"/>
              <a:pPr/>
              <a:t>20.10.2010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B77A92D-F040-4AB7-A328-D830A929B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sndAc>
      <p:stSnd>
        <p:snd r:embed="rId13" name="applause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533400"/>
            <a:ext cx="7356652" cy="2391544"/>
          </a:xfrm>
        </p:spPr>
        <p:txBody>
          <a:bodyPr/>
          <a:lstStyle/>
          <a:p>
            <a:r>
              <a:rPr lang="ru-RU" dirty="0" smtClean="0"/>
              <a:t>В гости к сказке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212976"/>
            <a:ext cx="5114778" cy="1428136"/>
          </a:xfrm>
        </p:spPr>
        <p:txBody>
          <a:bodyPr/>
          <a:lstStyle/>
          <a:p>
            <a:r>
              <a:rPr lang="ru-RU" dirty="0" smtClean="0"/>
              <a:t>вместе с художником             Виктором Михайловичем Васнецовым</a:t>
            </a:r>
            <a:endParaRPr lang="ru-RU" dirty="0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20040"/>
            <a:ext cx="6940624" cy="1143000"/>
          </a:xfrm>
        </p:spPr>
        <p:txBody>
          <a:bodyPr/>
          <a:lstStyle/>
          <a:p>
            <a:r>
              <a:rPr lang="ru-RU" dirty="0" smtClean="0"/>
              <a:t>Царевна-лягушка</a:t>
            </a:r>
            <a:endParaRPr lang="ru-RU" dirty="0"/>
          </a:p>
        </p:txBody>
      </p:sp>
      <p:pic>
        <p:nvPicPr>
          <p:cNvPr id="4" name="Содержимое 3" descr="vasn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49708" y="1609725"/>
            <a:ext cx="6453983" cy="4846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20040"/>
            <a:ext cx="6220544" cy="1143000"/>
          </a:xfrm>
        </p:spPr>
        <p:txBody>
          <a:bodyPr/>
          <a:lstStyle/>
          <a:p>
            <a:r>
              <a:rPr lang="ru-RU" dirty="0" smtClean="0"/>
              <a:t>Царевна </a:t>
            </a:r>
            <a:r>
              <a:rPr lang="ru-RU" dirty="0" err="1" smtClean="0"/>
              <a:t>несмеяна</a:t>
            </a:r>
            <a:endParaRPr lang="ru-RU" dirty="0"/>
          </a:p>
        </p:txBody>
      </p:sp>
      <p:pic>
        <p:nvPicPr>
          <p:cNvPr id="4" name="Содержимое 3" descr="vasnetsov3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73106" y="1609725"/>
            <a:ext cx="3407187" cy="4846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20728"/>
          </a:xfrm>
        </p:spPr>
        <p:txBody>
          <a:bodyPr>
            <a:normAutofit/>
          </a:bodyPr>
          <a:lstStyle/>
          <a:p>
            <a:r>
              <a:rPr lang="ru-RU" dirty="0" smtClean="0"/>
              <a:t> Песнь радости и печали</a:t>
            </a:r>
            <a:endParaRPr lang="ru-RU" dirty="0"/>
          </a:p>
        </p:txBody>
      </p:sp>
      <p:pic>
        <p:nvPicPr>
          <p:cNvPr id="4" name="Содержимое 3" descr="image00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93534"/>
            <a:ext cx="7239000" cy="4479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0664" cy="1143000"/>
          </a:xfrm>
        </p:spPr>
        <p:txBody>
          <a:bodyPr/>
          <a:lstStyle/>
          <a:p>
            <a:r>
              <a:rPr lang="ru-RU" dirty="0" smtClean="0"/>
              <a:t>Кощей бессмертный</a:t>
            </a:r>
            <a:endParaRPr lang="ru-RU" dirty="0"/>
          </a:p>
        </p:txBody>
      </p:sp>
      <p:pic>
        <p:nvPicPr>
          <p:cNvPr id="4" name="Содержимое 3" descr="vasnetsov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844824"/>
            <a:ext cx="7239000" cy="4444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0040"/>
            <a:ext cx="71566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Иван царевич на сером волке</a:t>
            </a:r>
            <a:endParaRPr lang="ru-RU" dirty="0"/>
          </a:p>
        </p:txBody>
      </p:sp>
      <p:pic>
        <p:nvPicPr>
          <p:cNvPr id="6" name="Содержимое 5" descr="image0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34088" y="1609725"/>
            <a:ext cx="3485223" cy="4846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20040"/>
            <a:ext cx="5068416" cy="1143000"/>
          </a:xfrm>
        </p:spPr>
        <p:txBody>
          <a:bodyPr/>
          <a:lstStyle/>
          <a:p>
            <a:r>
              <a:rPr lang="ru-RU" dirty="0" err="1" smtClean="0"/>
              <a:t>алёнушка</a:t>
            </a:r>
            <a:endParaRPr lang="ru-RU" dirty="0"/>
          </a:p>
        </p:txBody>
      </p:sp>
      <p:pic>
        <p:nvPicPr>
          <p:cNvPr id="4" name="Содержимое 3" descr="image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84099" y="1609725"/>
            <a:ext cx="3385202" cy="4846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20040"/>
            <a:ext cx="5788496" cy="1143000"/>
          </a:xfrm>
        </p:spPr>
        <p:txBody>
          <a:bodyPr/>
          <a:lstStyle/>
          <a:p>
            <a:r>
              <a:rPr lang="ru-RU" dirty="0" smtClean="0"/>
              <a:t>Ковёр-самолёт</a:t>
            </a:r>
            <a:endParaRPr lang="ru-RU" dirty="0"/>
          </a:p>
        </p:txBody>
      </p:sp>
      <p:pic>
        <p:nvPicPr>
          <p:cNvPr id="4" name="Содержимое 3" descr="vasnetsov00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60990" y="1609725"/>
            <a:ext cx="3431420" cy="4846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20040"/>
            <a:ext cx="7156648" cy="1143000"/>
          </a:xfrm>
        </p:spPr>
        <p:txBody>
          <a:bodyPr/>
          <a:lstStyle/>
          <a:p>
            <a:r>
              <a:rPr lang="ru-RU" dirty="0" smtClean="0"/>
              <a:t>Дом-музей в.м.Васнецова</a:t>
            </a:r>
            <a:endParaRPr lang="ru-RU" dirty="0"/>
          </a:p>
        </p:txBody>
      </p:sp>
      <p:pic>
        <p:nvPicPr>
          <p:cNvPr id="4" name="Содержимое 3" descr="729e0a09ffc55a4cb9deaa2671d7f9c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97020" y="1609725"/>
            <a:ext cx="6559360" cy="4846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20040"/>
            <a:ext cx="6940624" cy="1143000"/>
          </a:xfrm>
        </p:spPr>
        <p:txBody>
          <a:bodyPr/>
          <a:lstStyle/>
          <a:p>
            <a:r>
              <a:rPr lang="ru-RU" dirty="0" smtClean="0"/>
              <a:t>гусляры</a:t>
            </a:r>
            <a:endParaRPr lang="ru-RU" dirty="0"/>
          </a:p>
        </p:txBody>
      </p:sp>
      <p:pic>
        <p:nvPicPr>
          <p:cNvPr id="4" name="Содержимое 3" descr="cm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7085" y="1609725"/>
            <a:ext cx="6639230" cy="4846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20040"/>
            <a:ext cx="5212432" cy="1143000"/>
          </a:xfrm>
        </p:spPr>
        <p:txBody>
          <a:bodyPr/>
          <a:lstStyle/>
          <a:p>
            <a:r>
              <a:rPr lang="ru-RU" dirty="0" smtClean="0"/>
              <a:t>спаситель</a:t>
            </a:r>
            <a:endParaRPr lang="ru-RU" dirty="0"/>
          </a:p>
        </p:txBody>
      </p:sp>
      <p:pic>
        <p:nvPicPr>
          <p:cNvPr id="4" name="Содержимое 3" descr="Спаситель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97870" y="1609725"/>
            <a:ext cx="4357660" cy="4846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6696744" cy="680120"/>
          </a:xfrm>
        </p:spPr>
        <p:txBody>
          <a:bodyPr/>
          <a:lstStyle/>
          <a:p>
            <a:r>
              <a:rPr lang="ru-RU" dirty="0" smtClean="0"/>
              <a:t>ВИКТОР МИХАЙЛОВИЧ ВАСНЕЦОВ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5805264"/>
            <a:ext cx="7920880" cy="7200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В некотором царстве, в некотором государстве…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5" name="Содержимое 4" descr="image00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124744"/>
            <a:ext cx="3044452" cy="4371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автопортрет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Виктор Михайлович Васнецов</a:t>
            </a:r>
            <a:endParaRPr lang="ru-RU" sz="3200" dirty="0"/>
          </a:p>
        </p:txBody>
      </p:sp>
      <p:pic>
        <p:nvPicPr>
          <p:cNvPr id="5" name="Рисунок 4" descr="cms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3951" b="13951"/>
          <a:stretch>
            <a:fillRect/>
          </a:stretch>
        </p:blipFill>
        <p:spPr/>
      </p:pic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r>
              <a:rPr lang="ru-RU" dirty="0" smtClean="0"/>
              <a:t>Ковёр-самолёт</a:t>
            </a:r>
            <a:endParaRPr lang="ru-RU" dirty="0"/>
          </a:p>
        </p:txBody>
      </p:sp>
      <p:pic>
        <p:nvPicPr>
          <p:cNvPr id="6" name="Содержимое 5" descr="vasnetsov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95536" y="1268760"/>
            <a:ext cx="7239000" cy="3984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80666" y="5733256"/>
            <a:ext cx="8179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-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 pitchFamily="34" charset="0"/>
              </a:rPr>
              <a:t> хочу доказать людям, что в сказках спрятана мудрость жизни, - мечтал В.М.Васнецов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sndAc>
      <p:stSnd>
        <p:snd r:embed="rId3" name="applaus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652592" cy="720080"/>
          </a:xfrm>
        </p:spPr>
        <p:txBody>
          <a:bodyPr/>
          <a:lstStyle/>
          <a:p>
            <a:r>
              <a:rPr lang="ru-RU" dirty="0" smtClean="0"/>
              <a:t>Баян</a:t>
            </a:r>
            <a:endParaRPr lang="ru-RU" dirty="0"/>
          </a:p>
        </p:txBody>
      </p:sp>
      <p:pic>
        <p:nvPicPr>
          <p:cNvPr id="4" name="Содержимое 3" descr="image00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412776"/>
            <a:ext cx="5913889" cy="4846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распутье</a:t>
            </a:r>
            <a:endParaRPr lang="ru-RU" dirty="0"/>
          </a:p>
        </p:txBody>
      </p:sp>
      <p:pic>
        <p:nvPicPr>
          <p:cNvPr id="5" name="Содержимое 4" descr="image00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47744"/>
            <a:ext cx="7239000" cy="47705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20040"/>
            <a:ext cx="62925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Бой Добрыни Никитича со змеем </a:t>
            </a:r>
            <a:r>
              <a:rPr lang="ru-RU" dirty="0" err="1" smtClean="0"/>
              <a:t>горынычем</a:t>
            </a:r>
            <a:endParaRPr lang="ru-RU" dirty="0"/>
          </a:p>
        </p:txBody>
      </p:sp>
      <p:pic>
        <p:nvPicPr>
          <p:cNvPr id="4" name="Содержимое 3" descr="vasn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28476" y="1609725"/>
            <a:ext cx="3496447" cy="4846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20040"/>
            <a:ext cx="6940624" cy="1143000"/>
          </a:xfrm>
        </p:spPr>
        <p:txBody>
          <a:bodyPr/>
          <a:lstStyle/>
          <a:p>
            <a:r>
              <a:rPr lang="ru-RU" dirty="0" smtClean="0"/>
              <a:t>Три богатыря</a:t>
            </a:r>
            <a:endParaRPr lang="ru-RU" dirty="0"/>
          </a:p>
        </p:txBody>
      </p:sp>
      <p:pic>
        <p:nvPicPr>
          <p:cNvPr id="4" name="Содержимое 3" descr="image00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42924" y="1609725"/>
            <a:ext cx="6467551" cy="4846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Баба-яга</a:t>
            </a:r>
            <a:endParaRPr lang="ru-RU" dirty="0"/>
          </a:p>
        </p:txBody>
      </p:sp>
      <p:pic>
        <p:nvPicPr>
          <p:cNvPr id="4" name="Содержимое 3" descr="vasnetsov6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609416"/>
            <a:ext cx="7239000" cy="4846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Спящая царевна</a:t>
            </a:r>
            <a:endParaRPr lang="ru-RU" dirty="0"/>
          </a:p>
        </p:txBody>
      </p:sp>
      <p:pic>
        <p:nvPicPr>
          <p:cNvPr id="4" name="Содержимое 3" descr="vasnetsov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2132856"/>
            <a:ext cx="7239000" cy="3384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ndAc>
      <p:stSnd>
        <p:snd r:embed="rId2" name="applause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200</TotalTime>
  <Words>78</Words>
  <Application>Microsoft Office PowerPoint</Application>
  <PresentationFormat>Экран (4:3)</PresentationFormat>
  <Paragraphs>25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Изящная</vt:lpstr>
      <vt:lpstr>В гости к сказке  </vt:lpstr>
      <vt:lpstr>ВИКТОР МИХАЙЛОВИЧ ВАСНЕЦОВ</vt:lpstr>
      <vt:lpstr>Ковёр-самолёт</vt:lpstr>
      <vt:lpstr>Баян</vt:lpstr>
      <vt:lpstr>На распутье</vt:lpstr>
      <vt:lpstr>Бой Добрыни Никитича со змеем горынычем</vt:lpstr>
      <vt:lpstr>Три богатыря</vt:lpstr>
      <vt:lpstr>Баба-яга</vt:lpstr>
      <vt:lpstr>Спящая царевна</vt:lpstr>
      <vt:lpstr>Царевна-лягушка</vt:lpstr>
      <vt:lpstr>Царевна несмеяна</vt:lpstr>
      <vt:lpstr> Песнь радости и печали</vt:lpstr>
      <vt:lpstr>Кощей бессмертный</vt:lpstr>
      <vt:lpstr>Иван царевич на сером волке</vt:lpstr>
      <vt:lpstr>алёнушка</vt:lpstr>
      <vt:lpstr>Ковёр-самолёт</vt:lpstr>
      <vt:lpstr>Дом-музей в.м.Васнецова</vt:lpstr>
      <vt:lpstr>гусляры</vt:lpstr>
      <vt:lpstr>спаситель</vt:lpstr>
      <vt:lpstr>автопортрет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гости к сказке  </dc:title>
  <dc:creator>user</dc:creator>
  <cp:lastModifiedBy>user</cp:lastModifiedBy>
  <cp:revision>16</cp:revision>
  <dcterms:created xsi:type="dcterms:W3CDTF">2010-10-16T12:29:35Z</dcterms:created>
  <dcterms:modified xsi:type="dcterms:W3CDTF">2010-10-20T04:49:56Z</dcterms:modified>
</cp:coreProperties>
</file>