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9704F7-97D5-4277-B29C-8F9760A68916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00D442-0F26-4637-8339-C3E2903B718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16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4.jpeg"/><Relationship Id="rId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МАТЕМАТИЧЕСКИЕ    ТЕРМИНЫ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4392488"/>
          </a:xfrm>
        </p:spPr>
        <p:txBody>
          <a:bodyPr>
            <a:normAutofit/>
          </a:bodyPr>
          <a:lstStyle/>
          <a:p>
            <a:pPr algn="ct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1600" dirty="0" smtClean="0"/>
          </a:p>
          <a:p>
            <a:pPr algn="r"/>
            <a:endParaRPr lang="ru-RU" sz="1600" dirty="0" smtClean="0"/>
          </a:p>
          <a:p>
            <a:pPr algn="r"/>
            <a:r>
              <a:rPr lang="ru-RU" sz="1600" dirty="0" smtClean="0"/>
              <a:t>Составила </a:t>
            </a:r>
          </a:p>
          <a:p>
            <a:pPr algn="r"/>
            <a:r>
              <a:rPr lang="ru-RU" sz="1600" dirty="0" smtClean="0"/>
              <a:t>учитель начальных классов</a:t>
            </a:r>
          </a:p>
          <a:p>
            <a:pPr algn="r"/>
            <a:r>
              <a:rPr lang="ru-RU" sz="1600" dirty="0" err="1" smtClean="0"/>
              <a:t>Лаштур</a:t>
            </a:r>
            <a:r>
              <a:rPr lang="ru-RU" sz="1600" dirty="0" smtClean="0"/>
              <a:t> </a:t>
            </a:r>
          </a:p>
          <a:p>
            <a:pPr algn="r"/>
            <a:r>
              <a:rPr lang="ru-RU" sz="1600" dirty="0" smtClean="0"/>
              <a:t>Евгения Степановна</a:t>
            </a:r>
          </a:p>
          <a:p>
            <a:pPr algn="r"/>
            <a:r>
              <a:rPr lang="ru-RU" sz="1600" dirty="0" smtClean="0"/>
              <a:t>г.Саратов</a:t>
            </a:r>
            <a:endParaRPr lang="ru-RU" sz="1600" dirty="0"/>
          </a:p>
        </p:txBody>
      </p:sp>
      <p:pic>
        <p:nvPicPr>
          <p:cNvPr id="4" name="Содержимое 3" descr="ребусы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284984"/>
            <a:ext cx="15121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140968"/>
            <a:ext cx="14116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ребу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996952"/>
            <a:ext cx="1368152" cy="154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реб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132856"/>
            <a:ext cx="1200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0" descr="ребус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1916832"/>
            <a:ext cx="1905000" cy="1905000"/>
          </a:xfrm>
          <a:prstGeom prst="rect">
            <a:avLst/>
          </a:prstGeom>
          <a:noFill/>
        </p:spPr>
      </p:pic>
      <p:pic>
        <p:nvPicPr>
          <p:cNvPr id="19468" name="Picture 12" descr="ребус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772816"/>
            <a:ext cx="1224136" cy="792088"/>
          </a:xfrm>
          <a:prstGeom prst="rect">
            <a:avLst/>
          </a:prstGeom>
          <a:noFill/>
        </p:spPr>
      </p:pic>
      <p:pic>
        <p:nvPicPr>
          <p:cNvPr id="19470" name="Picture 14" descr="ребус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2780928"/>
            <a:ext cx="1584176" cy="1472952"/>
          </a:xfrm>
          <a:prstGeom prst="rect">
            <a:avLst/>
          </a:prstGeom>
          <a:noFill/>
        </p:spPr>
      </p:pic>
      <p:pic>
        <p:nvPicPr>
          <p:cNvPr id="19472" name="Picture 16" descr="ребусы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79712" y="321297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минус</a:t>
            </a:r>
            <a:endParaRPr lang="ru-RU" dirty="0"/>
          </a:p>
        </p:txBody>
      </p:sp>
      <p:pic>
        <p:nvPicPr>
          <p:cNvPr id="4" name="Содержимое 3" descr="ребус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2448272" cy="240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05064"/>
            <a:ext cx="1280145" cy="43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бу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556792"/>
            <a:ext cx="3240360" cy="185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292080" y="3951640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3  = 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плюс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ребус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852936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бу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9500" y="27813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б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220486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ебусы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234888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равно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ребус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96952"/>
            <a:ext cx="12287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бу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85293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умножить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ребус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140968"/>
            <a:ext cx="1333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бу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140968"/>
            <a:ext cx="1238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б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429000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ебусы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3140968"/>
            <a:ext cx="151216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ебусы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63691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реб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335699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реб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335699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делить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ребус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2494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92494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92494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ебу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5725" y="2476500"/>
            <a:ext cx="13525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92494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92494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реб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780928"/>
            <a:ext cx="1504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задача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ребус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14096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068960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140968"/>
            <a:ext cx="343470" cy="18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бу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0937" y="2476500"/>
            <a:ext cx="1762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068960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068960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реб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996952"/>
            <a:ext cx="1123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140968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140968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16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МАТЕМАТИЧЕСКИЕ    ТЕРМИНЫ</vt:lpstr>
      <vt:lpstr>минус</vt:lpstr>
      <vt:lpstr>плюс</vt:lpstr>
      <vt:lpstr>равно</vt:lpstr>
      <vt:lpstr>умножить</vt:lpstr>
      <vt:lpstr>делить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   ТЕРМИНЫ</dc:title>
  <dc:creator>AlianceUser</dc:creator>
  <cp:lastModifiedBy>AlianceUser</cp:lastModifiedBy>
  <cp:revision>5</cp:revision>
  <dcterms:created xsi:type="dcterms:W3CDTF">2014-01-08T17:15:52Z</dcterms:created>
  <dcterms:modified xsi:type="dcterms:W3CDTF">2014-01-08T18:04:48Z</dcterms:modified>
</cp:coreProperties>
</file>