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433" autoAdjust="0"/>
  </p:normalViewPr>
  <p:slideViewPr>
    <p:cSldViewPr snapToGrid="0">
      <p:cViewPr varScale="1">
        <p:scale>
          <a:sx n="108" d="100"/>
          <a:sy n="108" d="100"/>
        </p:scale>
        <p:origin x="-16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14.04.2015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puziki.ru/roditeljam/sotrudnichestvo-i-vzaimodejstvie-roditelej-i-shkoly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vashabnp.info/publ/1-1-0-280" TargetMode="External"/><Relationship Id="rId5" Type="http://schemas.openxmlformats.org/officeDocument/2006/relationships/hyperlink" Target="http://ds5-lub.edu.yar.ru/bazovoe_obrazovanie/sotrudnichestvo_so_shkolami.html" TargetMode="External"/><Relationship Id="rId4" Type="http://schemas.openxmlformats.org/officeDocument/2006/relationships/hyperlink" Target="http://ped-kopilka.ru/pedagogika/sotrudnichestvo-i-vzaimodeistvie-roditelei-i-shkoly-roditelskoe-sobranie-rabota-prepodavatelei-s-roditeljami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video-57506949_166570143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chool-collection.edu.ru/catalog/rubr/233227e7-4ae8-4aff-bcce-181c9a9ce25e/" TargetMode="External"/><Relationship Id="rId5" Type="http://schemas.openxmlformats.org/officeDocument/2006/relationships/hyperlink" Target="http://www.google.com/url?q=http%3A%2F%2Ffiles.school-collection.edu.ru%2Fdlrstore%2F9a568198-cf33-410c-9bc4-b8eb12dd4a0b%2FIndex.swf&amp;sa=D&amp;sntz=1&amp;usg=AFQjCNFvvAkug6ew4ZNHNn4wiHrKlStOPw" TargetMode="External"/><Relationship Id="rId4" Type="http://schemas.openxmlformats.org/officeDocument/2006/relationships/hyperlink" Target="http://pochemu4ka.ru/load/razvivajka/podgotovka_k_shkole/299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35587" y="1663367"/>
            <a:ext cx="52862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Электронное </a:t>
            </a:r>
            <a:r>
              <a:rPr lang="ru-RU" sz="2800" b="1" dirty="0" err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портфолио</a:t>
            </a:r>
            <a:endParaRPr lang="ru-RU" sz="28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4262" y="2497015"/>
            <a:ext cx="5266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«Подготовка родителей будущих первоклассников к построению сотрудничества с образовательным учреждением»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2925" y="653193"/>
            <a:ext cx="39759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 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Библиография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0777" y="1362808"/>
            <a:ext cx="73064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Адлер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 Индивидуальная психология. / П.Я. Гальперин, А.Н.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История зарубежной психологии. 30 – 60 годы ХХ века. (Тексты).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Спб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.: Питер, 2011.  – 516с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Адлер А. Воспитание детей. Взаимодействие полов./Ю.В. Копылов – Ростов-на-Дону, 2008. – 448 с. 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Андреева Л.А. Психологические особенности детско-родительских отношений в этносе, проживающем в диаспоре и на исконной территории.: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… канд. псих. наук.,/Л.А. Андреева - М.: Издательство МГУ, 2000. – 143 с. 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Антонова, О.И. Современная демографическая ситуация в Российской Федерации: Материалы Рос. стат. агентства/ О.И. Антонова. - М., 2012. - С.7- 11.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Балашов В. А., Савинов Л. И. Облик современной семьи. - Саранск: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Морд.кн.из-во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2007. — 144 с.</a:t>
            </a:r>
          </a:p>
          <a:p>
            <a:pPr marL="342900" lvl="0" indent="-34290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666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233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Справочник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06668" y="1140452"/>
            <a:ext cx="7992209" cy="50474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Статья на тему: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«Сотрудничество семьи и школы»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http://www.interpuziki.ru/roditeljam/sotrudnichestvo-i-vzaimodejstvie-roditelej-i-shkoly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2.Статья на тему: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71D10"/>
                </a:solidFill>
                <a:effectLst/>
                <a:latin typeface="Times New Roman" pitchFamily="18" charset="0"/>
                <a:cs typeface="Times New Roman" pitchFamily="18" charset="0"/>
              </a:rPr>
              <a:t> «Сотрудничество и взаимодействие родителей и школы»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http://ped-kopilka.ru/pedagogika/sotrudnichestvo-i-vzaimodeistvie-roditelei-i-shkoly-roditelskoe-sobranie-rabota-prepodavatelei-s-roditeljami.html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Электронная библиотека диссертаций. Эмоционально насыщенная образовательная среда как средство коммуникативного развития дошкольников. http://www.dissercat.com/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4.Статья на тему: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371D1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 со школой»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http://ds5-lub.edu.yar.ru/bazovoe_obrazovanie/sotrudnichestvo_so_shkolami.html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Статья на тему: «Взаимодействие семьи и школы»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6"/>
              </a:rPr>
              <a:t>http://vashabnp.info/publ/1-1-0-280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654" y="1021533"/>
            <a:ext cx="8352692" cy="53860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~~~~~~В~~~~~~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Взаимодействие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школы и семьи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взаимосвязь педагогов, учащихся и родителей в процессе их совместной деятельности и общения. В результате его развиваются две стороны. Следовательно, взаимодействие школы и семьи - источник и важный механизм их развития [3].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~~~~~~Г~~~~~~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Готовность к школьному обучению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желание и осознание необходимости учиться, возникающее в результате социального созревания ребенка, появления у него внутренних противоречий, задающих мотивацию к учебной 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~~~~~~С~~~~~~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совместная работа равных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[4]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один из основных институтов, обеспечивающих взаимодействие личности и общества, интеграцию и определение приоритетности их интересов и потребностей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[1]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Сотрудничество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 «совместное определение целей деятельности, совместное планирование предстоящей работы, совместное распределение сил, средств, предмета деятельности во времени в соответствии с возможностями каждого участника, совместный контроль и оценка результатов работы, а затем и прогнозирование новых целей, задач и результатов»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26262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[4]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500" y="615462"/>
            <a:ext cx="308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Глоссарий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45123" y="1433279"/>
            <a:ext cx="8080132" cy="4154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Видео материал.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https://vk.com/video-57506949_166570143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2.Электронные задания: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готовлюсь к школе» -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4"/>
              </a:rPr>
              <a:t>http://pochemu4ka.ru/load/razvivajka/podgotovka_k_shkole/299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Межпредметное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интерактивное задание: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«Что такое время?»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 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5"/>
              </a:rPr>
              <a:t>http://files.school-collection.edu.ru/dlrstore/9a568198-cf33-410c-9bc4-b8eb12dd4a0b/Index.swf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(Единая коллекция ЦОР).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4.«Открываем законы родного языка, математики и природы. 1-4».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Источник: 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6"/>
              </a:rPr>
              <a:t>http://school-collection.edu.ru/catalog/rubr/233227e7-4ae8-4aff-bcce-181c9a9ce25e/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(Единая коллекция ЦОР).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215" y="650631"/>
            <a:ext cx="6268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Коллекция электронных образовательных ресурсов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76146" y="614311"/>
            <a:ext cx="45280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Портретная галерея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Возрастная психология. . Тема 8. Концепция Д. Б. Эльконина. . Период детства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384" y="1529861"/>
            <a:ext cx="1906588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5464" y="4281854"/>
            <a:ext cx="2110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Венгер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Александр Леонидович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9" name="Picture 3" descr="Blog - Korish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0546" y="1521069"/>
            <a:ext cx="1963738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440722" y="4416667"/>
            <a:ext cx="1984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Лидия Ильинична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Божович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Эльконин Даниил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1669" y="1494693"/>
            <a:ext cx="1900238" cy="281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330460" y="4492870"/>
            <a:ext cx="2031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Даниил Борисович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Эльконин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11001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Электронная цикада цитат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465992" y="1189636"/>
            <a:ext cx="8097716" cy="50783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школе: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- это мастерская, где формируется мысль подрастающего поколения, надо крепко держать ее в руках, если не хочешь выпустить из рук будущее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(Анри Барбюс).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11138" marR="0" lvl="0" indent="-21113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«Я никогда не позволял школе вмешиваться в мое образование»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(Марк Твен).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в переводе с латыни — лестница, это духовное восхождение человека. Мы строим здание и называем его школой только потому, что нет другого слова. На самом деле Школа в Учителе. А Учитель в переводе с санскрита означает «носитель света».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(Ш. А.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Амонашвили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семье: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 - это та первичная среда, где человек должен учиться творить добро.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(В.А. Сухомлинский)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 приносит полноту жизни, семья приносит счастье, но каждая семья, в особенности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жизнн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социалистического общества, является прежде всего большим делом, имеющим государственное значение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(Макаренко А.С.)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 - один из шедевров природы.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(С.Макаренко)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99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49669" y="2400300"/>
            <a:ext cx="55479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296</TotalTime>
  <Words>513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Konstantin</cp:lastModifiedBy>
  <cp:revision>23</cp:revision>
  <dcterms:created xsi:type="dcterms:W3CDTF">2013-11-19T05:52:05Z</dcterms:created>
  <dcterms:modified xsi:type="dcterms:W3CDTF">2015-04-14T20:27:41Z</dcterms:modified>
</cp:coreProperties>
</file>