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DF284C5-5752-4EB6-9178-0AFC862AF630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88A82BF-B743-43E6-A013-D8983BD6135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84C5-5752-4EB6-9178-0AFC862AF630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82BF-B743-43E6-A013-D8983BD61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84C5-5752-4EB6-9178-0AFC862AF630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82BF-B743-43E6-A013-D8983BD6135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84C5-5752-4EB6-9178-0AFC862AF630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82BF-B743-43E6-A013-D8983BD613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DF284C5-5752-4EB6-9178-0AFC862AF630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88A82BF-B743-43E6-A013-D8983BD6135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84C5-5752-4EB6-9178-0AFC862AF630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82BF-B743-43E6-A013-D8983BD6135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84C5-5752-4EB6-9178-0AFC862AF630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82BF-B743-43E6-A013-D8983BD6135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84C5-5752-4EB6-9178-0AFC862AF630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82BF-B743-43E6-A013-D8983BD6135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84C5-5752-4EB6-9178-0AFC862AF630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82BF-B743-43E6-A013-D8983BD6135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84C5-5752-4EB6-9178-0AFC862AF630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82BF-B743-43E6-A013-D8983BD613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84C5-5752-4EB6-9178-0AFC862AF630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82BF-B743-43E6-A013-D8983BD613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DF284C5-5752-4EB6-9178-0AFC862AF630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8A82BF-B743-43E6-A013-D8983BD6135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Повторение по теме «Имя числительное»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в 6 классе.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Основная часть. </a:t>
            </a:r>
            <a:r>
              <a:rPr lang="ru-RU" sz="2800" b="1" i="1" dirty="0" smtClean="0"/>
              <a:t>Устное задание.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№ 5.</a:t>
            </a:r>
            <a:r>
              <a:rPr lang="ru-RU" i="1" dirty="0"/>
              <a:t> </a:t>
            </a:r>
            <a:r>
              <a:rPr lang="ru-RU" i="1" dirty="0">
                <a:solidFill>
                  <a:srgbClr val="00B050"/>
                </a:solidFill>
              </a:rPr>
              <a:t>Прочитайте предложения, правильно употребляя числительные</a:t>
            </a:r>
            <a:r>
              <a:rPr lang="ru-RU" dirty="0">
                <a:solidFill>
                  <a:srgbClr val="00B050"/>
                </a:solidFill>
              </a:rPr>
              <a:t>.</a:t>
            </a:r>
          </a:p>
          <a:p>
            <a:r>
              <a:rPr lang="ru-RU" dirty="0"/>
              <a:t> 22 августа 1880 года в Петербурге появился первый трамвай. Но только в 1892 году в Киеве началось трамвайное движение. Длина первой ветки была 1,6 километра. Первый в нашей стране метрополитен был открыт в Москве 15 мая 1935 года. Протяженность первой линии была 11,6 километра, и она имела 13 станций.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/>
              <a:t>Основная часть.  Употребление числительных в речи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№ 6.</a:t>
            </a:r>
            <a:r>
              <a:rPr lang="ru-RU" i="1" dirty="0"/>
              <a:t> Спишите, заменяя числа словами.</a:t>
            </a:r>
            <a:endParaRPr lang="ru-RU" dirty="0"/>
          </a:p>
          <a:p>
            <a:r>
              <a:rPr lang="ru-RU" dirty="0"/>
              <a:t>1) Первый чай в России появился в 1638 году, когда монгольский хан прислал русскому царю 60 килограммов чая в обмен на 100 соболиных шкур. Первые коллекции марок в России появились в 1884 году. С 1858 года по 1917 в России было произведено 37 выпусков почтовых знаков, состоявших из 139 марок.</a:t>
            </a:r>
          </a:p>
          <a:p>
            <a:r>
              <a:rPr lang="ru-RU" dirty="0"/>
              <a:t>2) Первой печатной книгой в России является «Апостол» – церковная книга, выпущенная в Москве в 1564 году Иваном Федоровым. Печатание ее началось в Москве 19 апреля 1563 года и было завершено 1 марта 1564 года. Эту дату и принято считать началом русского книгопечатания.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Основная часть. Самостоятельная работа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№ 7.</a:t>
            </a:r>
            <a:r>
              <a:rPr lang="ru-RU" i="1" dirty="0"/>
              <a:t> 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Распределите в два столбика: 1) числительные, 2) сложные прилагательные.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dirty="0"/>
              <a:t>Двухэтажный, семицветный, триста сорок пятый, пятисотый, двухъярусный, девяностолетний, трехмиллионный, первый, одна девятая, две седьмых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b="1" dirty="0"/>
              <a:t>№ 8.</a:t>
            </a:r>
            <a:r>
              <a:rPr lang="ru-RU" i="1" dirty="0">
                <a:solidFill>
                  <a:srgbClr val="0070C0"/>
                </a:solidFill>
              </a:rPr>
              <a:t> Определите состав числительных: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/>
              <a:t>тринадцать, четыреста, шестьдесят, семьсот, три, двести, пятьдесят пять, сорок восемь, два, триста девяносто четыре, двадцать семь, одиннадцать, десять.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Цель: </a:t>
            </a:r>
            <a:r>
              <a:rPr lang="ru-RU" dirty="0"/>
              <a:t>Обеспечить организацию деятельности учащихся по обобщению и систематизации знаний и способов их применения при решении практических задач по теме “Имя числительное”.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Устная разминка.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r>
              <a:rPr lang="ru-RU" b="1" dirty="0"/>
              <a:t>№ 1.</a:t>
            </a:r>
            <a:r>
              <a:rPr lang="ru-RU" i="1" dirty="0">
                <a:solidFill>
                  <a:schemeClr val="accent5"/>
                </a:solidFill>
              </a:rPr>
              <a:t> Прочитайте фразы, употребляя числительные в нужном падеже.</a:t>
            </a:r>
            <a:endParaRPr lang="ru-RU" dirty="0">
              <a:solidFill>
                <a:schemeClr val="accent5"/>
              </a:solidFill>
            </a:endParaRPr>
          </a:p>
          <a:p>
            <a:r>
              <a:rPr lang="ru-RU" dirty="0"/>
              <a:t>Туристы приехали из (3, 5, 7, 11, 22, 26, 30, 33, 45, 54) городов.</a:t>
            </a:r>
          </a:p>
          <a:p>
            <a:r>
              <a:rPr lang="ru-RU" dirty="0"/>
              <a:t> В библиотеке выдали книги (2, 4, 9, 12, 20, 25, 31, 42, 69, 80, 100) студентам.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Устная разминка.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№ 2.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 Какое утверждение неверно?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/>
              <a:t>1) Допустимы вариативные формы числительного </a:t>
            </a:r>
            <a:r>
              <a:rPr lang="ru-RU" i="1" dirty="0"/>
              <a:t>тысяча: тысячей</a:t>
            </a:r>
            <a:r>
              <a:rPr lang="ru-RU" dirty="0"/>
              <a:t> и </a:t>
            </a:r>
            <a:r>
              <a:rPr lang="ru-RU" i="1" dirty="0"/>
              <a:t>тысячью.</a:t>
            </a:r>
            <a:endParaRPr lang="ru-RU" dirty="0"/>
          </a:p>
          <a:p>
            <a:r>
              <a:rPr lang="ru-RU" dirty="0"/>
              <a:t>2) При склонении составных порядковых числительных изменяется только последняя часть.</a:t>
            </a:r>
          </a:p>
          <a:p>
            <a:r>
              <a:rPr lang="ru-RU" dirty="0"/>
              <a:t>3) Сложные числительные состоят из двух и более слов.</a:t>
            </a:r>
          </a:p>
          <a:p>
            <a:r>
              <a:rPr lang="ru-RU" dirty="0"/>
              <a:t>4) Собирательные числительные не сочетаются с существительными м.р., являющимися названиями животных и птиц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  <a:p>
            <a:r>
              <a:rPr lang="ru-RU" b="1" dirty="0">
                <a:solidFill>
                  <a:srgbClr val="002060"/>
                </a:solidFill>
              </a:rPr>
              <a:t>№ 3.</a:t>
            </a:r>
            <a:r>
              <a:rPr lang="ru-RU" i="1" dirty="0">
                <a:solidFill>
                  <a:srgbClr val="002060"/>
                </a:solidFill>
              </a:rPr>
              <a:t> Какое утверждение неверно?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/>
              <a:t>1) Собирательные числительные не сочетаются с существительными ж. р.</a:t>
            </a:r>
          </a:p>
          <a:p>
            <a:r>
              <a:rPr lang="ru-RU" dirty="0"/>
              <a:t>2) Числительное </a:t>
            </a:r>
            <a:r>
              <a:rPr lang="ru-RU" i="1" dirty="0"/>
              <a:t>полтора</a:t>
            </a:r>
            <a:r>
              <a:rPr lang="ru-RU" dirty="0"/>
              <a:t> употребляется при существительных всех родов.</a:t>
            </a:r>
          </a:p>
          <a:p>
            <a:r>
              <a:rPr lang="ru-RU" dirty="0"/>
              <a:t>3) Склонение дробных числительных выражается в изменении всех составляющих дробные числительные слов.</a:t>
            </a:r>
          </a:p>
          <a:p>
            <a:r>
              <a:rPr lang="ru-RU" dirty="0"/>
              <a:t>4) Простые порядковые числительные склоняются так же, как прилагательные.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Устная разминка.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715436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№ 4.</a:t>
            </a:r>
            <a:r>
              <a:rPr lang="ru-RU" i="1" dirty="0"/>
              <a:t> </a:t>
            </a:r>
            <a:r>
              <a:rPr lang="ru-RU" i="1" dirty="0">
                <a:solidFill>
                  <a:srgbClr val="0070C0"/>
                </a:solidFill>
              </a:rPr>
              <a:t>В каком ряду все выделенные слова – порядковые числительные?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/>
              <a:t>1) </a:t>
            </a:r>
            <a:r>
              <a:rPr lang="ru-RU" b="1" dirty="0" smtClean="0"/>
              <a:t>Пятьдесят шестого</a:t>
            </a:r>
            <a:r>
              <a:rPr lang="ru-RU" dirty="0"/>
              <a:t> автобуса, </a:t>
            </a:r>
            <a:r>
              <a:rPr lang="ru-RU" b="1" dirty="0"/>
              <a:t>четырнадцатым</a:t>
            </a:r>
            <a:r>
              <a:rPr lang="ru-RU" dirty="0"/>
              <a:t> этажом, </a:t>
            </a:r>
            <a:r>
              <a:rPr lang="ru-RU" b="1" dirty="0"/>
              <a:t>девяносто пятый</a:t>
            </a:r>
            <a:r>
              <a:rPr lang="ru-RU" dirty="0"/>
              <a:t> выпускник</a:t>
            </a:r>
            <a:r>
              <a:rPr lang="ru-RU" dirty="0" smtClean="0"/>
              <a:t>, </a:t>
            </a:r>
            <a:r>
              <a:rPr lang="ru-RU" b="1" dirty="0" smtClean="0"/>
              <a:t>трехкратный</a:t>
            </a:r>
            <a:r>
              <a:rPr lang="ru-RU" dirty="0"/>
              <a:t> чемпион, </a:t>
            </a:r>
            <a:r>
              <a:rPr lang="ru-RU" b="1" dirty="0"/>
              <a:t>десятичная </a:t>
            </a:r>
            <a:r>
              <a:rPr lang="ru-RU" dirty="0"/>
              <a:t>дробь;</a:t>
            </a:r>
          </a:p>
          <a:p>
            <a:r>
              <a:rPr lang="ru-RU" dirty="0"/>
              <a:t>2) </a:t>
            </a:r>
            <a:r>
              <a:rPr lang="ru-RU" b="1" dirty="0"/>
              <a:t>сотому</a:t>
            </a:r>
            <a:r>
              <a:rPr lang="ru-RU" dirty="0"/>
              <a:t> покупателю, </a:t>
            </a:r>
            <a:r>
              <a:rPr lang="ru-RU" b="1" dirty="0"/>
              <a:t>тридцатая </a:t>
            </a:r>
            <a:r>
              <a:rPr lang="ru-RU" dirty="0"/>
              <a:t>годовщина, </a:t>
            </a:r>
            <a:r>
              <a:rPr lang="ru-RU" b="1" dirty="0"/>
              <a:t>пятерым</a:t>
            </a:r>
            <a:r>
              <a:rPr lang="ru-RU" dirty="0"/>
              <a:t> малышам, </a:t>
            </a:r>
            <a:r>
              <a:rPr lang="ru-RU" b="1" dirty="0"/>
              <a:t>первая</a:t>
            </a:r>
            <a:r>
              <a:rPr lang="ru-RU" dirty="0"/>
              <a:t> победа, </a:t>
            </a:r>
            <a:r>
              <a:rPr lang="ru-RU" b="1" dirty="0" smtClean="0"/>
              <a:t>шестерку </a:t>
            </a:r>
            <a:r>
              <a:rPr lang="ru-RU" dirty="0" smtClean="0"/>
              <a:t>лошадей</a:t>
            </a:r>
            <a:r>
              <a:rPr lang="ru-RU" dirty="0"/>
              <a:t>;</a:t>
            </a:r>
          </a:p>
          <a:p>
            <a:r>
              <a:rPr lang="ru-RU" dirty="0"/>
              <a:t>3) </a:t>
            </a:r>
            <a:r>
              <a:rPr lang="ru-RU" b="1" dirty="0"/>
              <a:t>пятидесятитысячный</a:t>
            </a:r>
            <a:r>
              <a:rPr lang="ru-RU" dirty="0"/>
              <a:t> стадион, </a:t>
            </a:r>
            <a:r>
              <a:rPr lang="ru-RU" b="1" dirty="0"/>
              <a:t>второе</a:t>
            </a:r>
            <a:r>
              <a:rPr lang="ru-RU" dirty="0"/>
              <a:t> мая, </a:t>
            </a:r>
            <a:r>
              <a:rPr lang="ru-RU" b="1" dirty="0"/>
              <a:t>половина третьего</a:t>
            </a:r>
            <a:r>
              <a:rPr lang="ru-RU" dirty="0"/>
              <a:t> ночи, </a:t>
            </a:r>
            <a:r>
              <a:rPr lang="ru-RU" b="1" dirty="0" smtClean="0"/>
              <a:t>восемнадцатым </a:t>
            </a:r>
            <a:r>
              <a:rPr lang="ru-RU" dirty="0" smtClean="0"/>
              <a:t>годом</a:t>
            </a:r>
            <a:r>
              <a:rPr lang="ru-RU" dirty="0"/>
              <a:t>, </a:t>
            </a:r>
            <a:r>
              <a:rPr lang="ru-RU" b="1" dirty="0"/>
              <a:t>двадцатилетний</a:t>
            </a:r>
            <a:r>
              <a:rPr lang="ru-RU" dirty="0"/>
              <a:t> юбилей;</a:t>
            </a:r>
          </a:p>
          <a:p>
            <a:r>
              <a:rPr lang="ru-RU" dirty="0"/>
              <a:t>4) </a:t>
            </a:r>
            <a:r>
              <a:rPr lang="ru-RU" b="1" dirty="0"/>
              <a:t>тысяча триста </a:t>
            </a:r>
            <a:r>
              <a:rPr lang="ru-RU" b="1" dirty="0" smtClean="0"/>
              <a:t>двадцать девятый</a:t>
            </a:r>
            <a:r>
              <a:rPr lang="ru-RU" dirty="0"/>
              <a:t> километр, </a:t>
            </a:r>
            <a:r>
              <a:rPr lang="ru-RU" b="1" dirty="0"/>
              <a:t>одиннадцатых</a:t>
            </a:r>
            <a:r>
              <a:rPr lang="ru-RU" dirty="0"/>
              <a:t> классов, </a:t>
            </a:r>
            <a:r>
              <a:rPr lang="ru-RU" b="1" dirty="0"/>
              <a:t>шестидесятые</a:t>
            </a:r>
            <a:r>
              <a:rPr lang="ru-RU" dirty="0"/>
              <a:t> годы</a:t>
            </a:r>
            <a:r>
              <a:rPr lang="ru-RU" dirty="0" smtClean="0"/>
              <a:t>, </a:t>
            </a:r>
            <a:r>
              <a:rPr lang="ru-RU" b="1" dirty="0" smtClean="0"/>
              <a:t>о </a:t>
            </a:r>
            <a:r>
              <a:rPr lang="ru-RU" b="1" dirty="0"/>
              <a:t>четырехсотой</a:t>
            </a:r>
            <a:r>
              <a:rPr lang="ru-RU" dirty="0"/>
              <a:t> школе, к </a:t>
            </a:r>
            <a:r>
              <a:rPr lang="ru-RU" b="1" dirty="0"/>
              <a:t>восьмому</a:t>
            </a:r>
            <a:r>
              <a:rPr lang="ru-RU" dirty="0"/>
              <a:t> октября.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Устная разминка.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№ 5.</a:t>
            </a:r>
            <a:r>
              <a:rPr lang="ru-RU" i="1" dirty="0">
                <a:solidFill>
                  <a:srgbClr val="0070C0"/>
                </a:solidFill>
              </a:rPr>
              <a:t> В каком ряду все числительные – количественные?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/>
              <a:t>1) Из десяти книг, восемь с половиной страниц, семьюдесятью тремя тоннами, обоих студентов, с трехметрового столба;</a:t>
            </a:r>
          </a:p>
          <a:p>
            <a:r>
              <a:rPr lang="ru-RU" dirty="0"/>
              <a:t>2) сто тысяч лет, одна шестая суши, двести семьдесят первая квартира, десятка два яблок, первоклассный шофер;</a:t>
            </a:r>
          </a:p>
          <a:p>
            <a:r>
              <a:rPr lang="ru-RU" dirty="0"/>
              <a:t>3) четырехсот пятнадцати рублей, к восемнадцати миллионам граждан, в трех томах стихов, девятьюстами гектарами, двести пятьдесят лет;</a:t>
            </a:r>
          </a:p>
          <a:p>
            <a:r>
              <a:rPr lang="ru-RU" dirty="0"/>
              <a:t>4) у семи учениц, в первой тысяче билетов, до восьми раз, обеими бригадами, аттестат с пятерками.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Устная разминка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№ 6.</a:t>
            </a:r>
            <a:r>
              <a:rPr lang="ru-RU" i="1" dirty="0"/>
              <a:t> </a:t>
            </a:r>
            <a:r>
              <a:rPr lang="ru-RU" i="1" dirty="0">
                <a:solidFill>
                  <a:srgbClr val="0070C0"/>
                </a:solidFill>
              </a:rPr>
              <a:t>В какой строке указана неверная грамматическая характеристика выделенного числительного?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B050"/>
                </a:solidFill>
              </a:rPr>
              <a:t>Мы долго искали остановку </a:t>
            </a:r>
            <a:r>
              <a:rPr lang="ru-RU" b="1" dirty="0">
                <a:solidFill>
                  <a:srgbClr val="00B050"/>
                </a:solidFill>
              </a:rPr>
              <a:t>сто сорок девятого</a:t>
            </a:r>
            <a:r>
              <a:rPr lang="ru-RU" dirty="0">
                <a:solidFill>
                  <a:srgbClr val="00B050"/>
                </a:solidFill>
              </a:rPr>
              <a:t> автобуса.</a:t>
            </a:r>
          </a:p>
          <a:p>
            <a:r>
              <a:rPr lang="ru-RU" dirty="0"/>
              <a:t>1) Начальная форма – </a:t>
            </a:r>
            <a:r>
              <a:rPr lang="ru-RU" i="1" dirty="0"/>
              <a:t>сто сорок девятый</a:t>
            </a:r>
            <a:r>
              <a:rPr lang="ru-RU" dirty="0"/>
              <a:t>.</a:t>
            </a:r>
          </a:p>
          <a:p>
            <a:r>
              <a:rPr lang="ru-RU" dirty="0"/>
              <a:t>2) Постоянные признаки: </a:t>
            </a:r>
            <a:r>
              <a:rPr lang="ru-RU" i="1" dirty="0"/>
              <a:t>порядковое, составное.</a:t>
            </a:r>
            <a:endParaRPr lang="ru-RU" dirty="0"/>
          </a:p>
          <a:p>
            <a:r>
              <a:rPr lang="ru-RU" dirty="0"/>
              <a:t>3) Непостоянные признаки: </a:t>
            </a:r>
            <a:r>
              <a:rPr lang="ru-RU" i="1" dirty="0"/>
              <a:t>употреблено в м.р., в ед. ч., в р.п.</a:t>
            </a:r>
            <a:endParaRPr lang="ru-RU" dirty="0"/>
          </a:p>
          <a:p>
            <a:r>
              <a:rPr lang="ru-RU" dirty="0"/>
              <a:t>3) В предложении является </a:t>
            </a:r>
            <a:r>
              <a:rPr lang="ru-RU" i="1" dirty="0"/>
              <a:t>дополнением.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Основная часть. </a:t>
            </a:r>
            <a:r>
              <a:rPr lang="ru-RU" b="1" i="1" dirty="0" smtClean="0"/>
              <a:t> Устное задание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/>
              <a:t>№1.</a:t>
            </a:r>
            <a:r>
              <a:rPr lang="ru-RU" i="1" dirty="0"/>
              <a:t> Объясните значение фразеологизмов.</a:t>
            </a:r>
            <a:endParaRPr lang="ru-RU" dirty="0"/>
          </a:p>
          <a:p>
            <a:r>
              <a:rPr lang="ru-RU" dirty="0"/>
              <a:t> В два счета – ...</a:t>
            </a:r>
          </a:p>
          <a:p>
            <a:r>
              <a:rPr lang="ru-RU" dirty="0"/>
              <a:t> Как две капли воды – ...</a:t>
            </a:r>
          </a:p>
          <a:p>
            <a:r>
              <a:rPr lang="ru-RU" dirty="0"/>
              <a:t>Наговорить с три короба – ...</a:t>
            </a:r>
          </a:p>
          <a:p>
            <a:r>
              <a:rPr lang="ru-RU" dirty="0"/>
              <a:t>Идти на все четыре стороны – ...</a:t>
            </a:r>
          </a:p>
          <a:p>
            <a:r>
              <a:rPr lang="ru-RU" dirty="0"/>
              <a:t> Как свои пять пальцев – ...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/>
              <a:t>Основная часть. </a:t>
            </a:r>
            <a:r>
              <a:rPr lang="ru-RU" sz="3100" b="1" i="1" dirty="0" smtClean="0"/>
              <a:t>Письменные </a:t>
            </a:r>
            <a:r>
              <a:rPr lang="ru-RU" sz="3100" b="1" i="1" dirty="0"/>
              <a:t>задания.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№ 2.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 Образуйте от количественных числительных порядковые, поставив их в р.п., п.п.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/>
              <a:t>15, 58, 581, 29, 765, 995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b="1" dirty="0">
                <a:solidFill>
                  <a:srgbClr val="7030A0"/>
                </a:solidFill>
              </a:rPr>
              <a:t>№ 3.</a:t>
            </a:r>
            <a:r>
              <a:rPr lang="ru-RU" i="1" dirty="0">
                <a:solidFill>
                  <a:srgbClr val="7030A0"/>
                </a:solidFill>
              </a:rPr>
              <a:t> Образуйте сложные слова.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/>
              <a:t>7 лет, 30 градусов, 4 этажа, 7 миль, 37 метров, 5 тысяч</a:t>
            </a:r>
            <a:r>
              <a:rPr lang="ru-RU" dirty="0" smtClean="0"/>
              <a:t>.</a:t>
            </a:r>
            <a:endParaRPr lang="ru-RU" smtClean="0"/>
          </a:p>
          <a:p>
            <a:pPr>
              <a:buNone/>
            </a:pPr>
            <a:endParaRPr lang="ru-RU" dirty="0"/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№ 4.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 Просклоняйте числительное 1/16.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</TotalTime>
  <Words>147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Повторение по теме «Имя числительное» </vt:lpstr>
      <vt:lpstr>Слайд 2</vt:lpstr>
      <vt:lpstr>Устная разминка. </vt:lpstr>
      <vt:lpstr>Устная разминка. </vt:lpstr>
      <vt:lpstr>Устная разминка. </vt:lpstr>
      <vt:lpstr>Устная разминка. </vt:lpstr>
      <vt:lpstr>Устная разминка</vt:lpstr>
      <vt:lpstr>Основная часть.  Устное задание </vt:lpstr>
      <vt:lpstr>Основная часть. Письменные задания. </vt:lpstr>
      <vt:lpstr>Основная часть. Устное задание. </vt:lpstr>
      <vt:lpstr>Основная часть.  Употребление числительных в речи </vt:lpstr>
      <vt:lpstr>Основная часть. Самостоятельная работа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по теме «Имя числительное» </dc:title>
  <dc:creator>I`m</dc:creator>
  <cp:lastModifiedBy>I`m</cp:lastModifiedBy>
  <cp:revision>2</cp:revision>
  <dcterms:created xsi:type="dcterms:W3CDTF">2015-04-12T17:42:05Z</dcterms:created>
  <dcterms:modified xsi:type="dcterms:W3CDTF">2015-04-12T17:57:26Z</dcterms:modified>
</cp:coreProperties>
</file>