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8280920" cy="13240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Я учитель здоровья - 2014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933056"/>
            <a:ext cx="5796136" cy="2304256"/>
          </a:xfrm>
        </p:spPr>
        <p:txBody>
          <a:bodyPr>
            <a:normAutofit fontScale="400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sz="7800" dirty="0" smtClean="0">
                <a:solidFill>
                  <a:schemeClr val="tx2">
                    <a:lumMod val="75000"/>
                  </a:schemeClr>
                </a:solidFill>
              </a:rPr>
              <a:t>Учитель МОУ гимназии№14</a:t>
            </a:r>
          </a:p>
          <a:p>
            <a:r>
              <a:rPr lang="ru-RU" sz="7800" dirty="0">
                <a:solidFill>
                  <a:schemeClr val="tx2">
                    <a:lumMod val="75000"/>
                  </a:schemeClr>
                </a:solidFill>
              </a:rPr>
              <a:t>г</a:t>
            </a:r>
            <a:r>
              <a:rPr lang="ru-RU" sz="7800" dirty="0" smtClean="0">
                <a:solidFill>
                  <a:schemeClr val="tx2">
                    <a:lumMod val="75000"/>
                  </a:schemeClr>
                </a:solidFill>
              </a:rPr>
              <a:t>орода Ейска</a:t>
            </a:r>
            <a:endParaRPr lang="ru-RU" sz="7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9950" y="2246177"/>
            <a:ext cx="4139950" cy="3104963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3275856" y="702314"/>
            <a:ext cx="5839544" cy="34467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7800" b="1" dirty="0" smtClean="0">
                <a:solidFill>
                  <a:schemeClr val="tx2">
                    <a:lumMod val="75000"/>
                  </a:schemeClr>
                </a:solidFill>
              </a:rPr>
              <a:t>Парамонова</a:t>
            </a:r>
          </a:p>
          <a:p>
            <a:r>
              <a:rPr lang="ru-RU" sz="7800" b="1" dirty="0" smtClean="0">
                <a:solidFill>
                  <a:schemeClr val="tx2">
                    <a:lumMod val="75000"/>
                  </a:schemeClr>
                </a:solidFill>
              </a:rPr>
              <a:t>Людмила Викторовна</a:t>
            </a:r>
          </a:p>
          <a:p>
            <a:endParaRPr lang="ru-RU" sz="7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2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896544"/>
          </a:xfrm>
        </p:spPr>
        <p:txBody>
          <a:bodyPr/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46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896544"/>
          </a:xfrm>
        </p:spPr>
        <p:txBody>
          <a:bodyPr/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5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896544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Если человек сам следит за своим здоровьем, то трудно найти врача, который знал бы лучше полезное для его здоровья, чем он сам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Сократ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2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896544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Только в сильном, здоровом теле дух сохраняет равновесие, и характер развивается во всем своем могуществе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Герберт Спенсер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97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5200" b="1" dirty="0" smtClean="0"/>
              <a:t>Цель: </a:t>
            </a:r>
            <a:r>
              <a:rPr lang="ru-RU" sz="5200" dirty="0" smtClean="0"/>
              <a:t>формирование понятия здоровья и здорового образа жизни;</a:t>
            </a:r>
          </a:p>
          <a:p>
            <a:pPr marL="0" indent="0">
              <a:buNone/>
            </a:pPr>
            <a:endParaRPr lang="ru-RU" sz="5200" dirty="0" smtClean="0"/>
          </a:p>
          <a:p>
            <a:pPr marL="0" indent="0">
              <a:buNone/>
            </a:pPr>
            <a:r>
              <a:rPr lang="ru-RU" sz="5200" b="1" dirty="0" smtClean="0"/>
              <a:t>Задачи:</a:t>
            </a:r>
          </a:p>
          <a:p>
            <a:pPr marL="0" indent="0">
              <a:buNone/>
            </a:pPr>
            <a:r>
              <a:rPr lang="ru-RU" sz="5200" dirty="0" smtClean="0"/>
              <a:t>- </a:t>
            </a:r>
            <a:r>
              <a:rPr lang="ru-RU" sz="5200" dirty="0" smtClean="0">
                <a:solidFill>
                  <a:prstClr val="black"/>
                </a:solidFill>
                <a:ea typeface="+mj-ea"/>
                <a:cs typeface="+mj-cs"/>
              </a:rPr>
              <a:t>учить </a:t>
            </a:r>
            <a:r>
              <a:rPr lang="ru-RU" sz="5200" dirty="0">
                <a:solidFill>
                  <a:prstClr val="black"/>
                </a:solidFill>
                <a:ea typeface="+mj-ea"/>
                <a:cs typeface="+mj-cs"/>
              </a:rPr>
              <a:t>ценить, беречь и укреплять своё здоровье</a:t>
            </a:r>
            <a:br>
              <a:rPr lang="ru-RU" sz="52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5200" dirty="0" smtClean="0">
                <a:solidFill>
                  <a:srgbClr val="EEECE1">
                    <a:lumMod val="25000"/>
                  </a:srgbClr>
                </a:solidFill>
                <a:ea typeface="+mj-ea"/>
                <a:cs typeface="+mj-cs"/>
              </a:rPr>
              <a:t>- </a:t>
            </a:r>
            <a:r>
              <a:rPr lang="ru-RU" sz="5200" dirty="0" smtClean="0">
                <a:solidFill>
                  <a:prstClr val="black"/>
                </a:solidFill>
                <a:ea typeface="+mj-ea"/>
                <a:cs typeface="+mj-cs"/>
              </a:rPr>
              <a:t>способствовать </a:t>
            </a:r>
            <a:r>
              <a:rPr lang="ru-RU" sz="5200" dirty="0">
                <a:solidFill>
                  <a:prstClr val="black"/>
                </a:solidFill>
                <a:ea typeface="+mj-ea"/>
                <a:cs typeface="+mj-cs"/>
              </a:rPr>
              <a:t>овладению умениями организовывать здоровьесберегающую жизнедеятельность</a:t>
            </a:r>
            <a:r>
              <a:rPr lang="ru-RU" sz="5200" dirty="0">
                <a:solidFill>
                  <a:srgbClr val="EEECE1">
                    <a:lumMod val="25000"/>
                  </a:srgbClr>
                </a:solidFill>
                <a:ea typeface="+mj-ea"/>
                <a:cs typeface="+mj-cs"/>
              </a:rPr>
              <a:t/>
            </a:r>
            <a:br>
              <a:rPr lang="ru-RU" sz="5200" dirty="0">
                <a:solidFill>
                  <a:srgbClr val="EEECE1">
                    <a:lumMod val="25000"/>
                  </a:srgbClr>
                </a:solidFill>
                <a:ea typeface="+mj-ea"/>
                <a:cs typeface="+mj-cs"/>
              </a:rPr>
            </a:br>
            <a:r>
              <a:rPr lang="ru-RU" sz="5200" dirty="0" smtClean="0">
                <a:solidFill>
                  <a:srgbClr val="EEECE1">
                    <a:lumMod val="25000"/>
                  </a:srgbClr>
                </a:solidFill>
                <a:ea typeface="+mj-ea"/>
                <a:cs typeface="+mj-cs"/>
              </a:rPr>
              <a:t>- </a:t>
            </a:r>
            <a:r>
              <a:rPr lang="ru-RU" sz="5200" dirty="0" smtClean="0">
                <a:solidFill>
                  <a:prstClr val="black"/>
                </a:solidFill>
                <a:ea typeface="+mj-ea"/>
                <a:cs typeface="+mj-cs"/>
              </a:rPr>
              <a:t>воспитывать </a:t>
            </a:r>
            <a:r>
              <a:rPr lang="ru-RU" sz="5200" dirty="0">
                <a:solidFill>
                  <a:prstClr val="black"/>
                </a:solidFill>
                <a:ea typeface="+mj-ea"/>
                <a:cs typeface="+mj-cs"/>
              </a:rPr>
              <a:t>культуру здоровья</a:t>
            </a:r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2684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095"/>
            <a:ext cx="91440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От чего зависит наше здоровье?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412"/>
            <a:ext cx="7776864" cy="5328939"/>
          </a:xfrm>
        </p:spPr>
      </p:pic>
    </p:spTree>
    <p:extLst>
      <p:ext uri="{BB962C8B-B14F-4D97-AF65-F5344CB8AC3E}">
        <p14:creationId xmlns:p14="http://schemas.microsoft.com/office/powerpoint/2010/main" val="2871952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54152" y="2888838"/>
            <a:ext cx="2736304" cy="1440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ЗОЖ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Здоровый образ жизни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600605" y="1181133"/>
            <a:ext cx="273630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Физическая культура, движение, закаливание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788024" y="1181133"/>
            <a:ext cx="273600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Рациональное питание</a:t>
            </a:r>
            <a:endParaRPr lang="ru-RU" sz="2000" b="1" dirty="0"/>
          </a:p>
        </p:txBody>
      </p:sp>
      <p:sp>
        <p:nvSpPr>
          <p:cNvPr id="6" name="Овал 5"/>
          <p:cNvSpPr/>
          <p:nvPr/>
        </p:nvSpPr>
        <p:spPr>
          <a:xfrm>
            <a:off x="5940152" y="2862976"/>
            <a:ext cx="3024336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Экологическое сознание и поведение</a:t>
            </a:r>
            <a:endParaRPr lang="ru-RU" sz="2000" b="1" dirty="0"/>
          </a:p>
        </p:txBody>
      </p:sp>
      <p:sp>
        <p:nvSpPr>
          <p:cNvPr id="7" name="Овал 6"/>
          <p:cNvSpPr/>
          <p:nvPr/>
        </p:nvSpPr>
        <p:spPr>
          <a:xfrm>
            <a:off x="0" y="2780928"/>
            <a:ext cx="2968757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Положительные эмоции, нравственная регуляция</a:t>
            </a:r>
            <a:endParaRPr lang="ru-RU" sz="2000" b="1" dirty="0"/>
          </a:p>
        </p:txBody>
      </p:sp>
      <p:sp>
        <p:nvSpPr>
          <p:cNvPr id="8" name="Овал 7"/>
          <p:cNvSpPr/>
          <p:nvPr/>
        </p:nvSpPr>
        <p:spPr>
          <a:xfrm>
            <a:off x="971600" y="4497356"/>
            <a:ext cx="3159630" cy="1871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Отказ от вредных привычек (курение, алкоголь, наркотики)</a:t>
            </a:r>
            <a:endParaRPr lang="ru-RU" sz="2000" b="1" dirty="0"/>
          </a:p>
        </p:txBody>
      </p:sp>
      <p:sp>
        <p:nvSpPr>
          <p:cNvPr id="9" name="Овал 8"/>
          <p:cNvSpPr/>
          <p:nvPr/>
        </p:nvSpPr>
        <p:spPr>
          <a:xfrm>
            <a:off x="4492538" y="4497356"/>
            <a:ext cx="3312368" cy="1844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Личная гигиена, эстетика труда и отдыха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71510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131840" y="2780928"/>
            <a:ext cx="2952328" cy="136815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Здоровый ребёнок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620688"/>
            <a:ext cx="2808312" cy="151216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Уроки с применением здоровьесберегающих технологий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1232756"/>
            <a:ext cx="2592288" cy="154817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Физкультминутки и динамические паузы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38124" y="3140968"/>
            <a:ext cx="2592288" cy="1368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Организация  горячего питания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38124" y="5013176"/>
            <a:ext cx="2554356" cy="151216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Сотрудничество  с ДЮСШ и ДЮЦ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5013176"/>
            <a:ext cx="2808312" cy="151216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Оздоровительные мероприятия (Летний лагерь)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297056"/>
            <a:ext cx="2448272" cy="148387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Уроки физической культуры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4440" y="3140968"/>
            <a:ext cx="2448272" cy="14401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Воспитательная работа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4440" y="5013176"/>
            <a:ext cx="2569368" cy="15524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Выездные  мероприятия</a:t>
            </a:r>
            <a:endParaRPr lang="ru-RU" sz="2000" b="1" dirty="0"/>
          </a:p>
        </p:txBody>
      </p:sp>
      <p:cxnSp>
        <p:nvCxnSpPr>
          <p:cNvPr id="15" name="Прямая со стрелкой 14"/>
          <p:cNvCxnSpPr>
            <a:stCxn id="3" idx="0"/>
          </p:cNvCxnSpPr>
          <p:nvPr/>
        </p:nvCxnSpPr>
        <p:spPr>
          <a:xfrm flipV="1">
            <a:off x="4608004" y="2132856"/>
            <a:ext cx="0" cy="648072"/>
          </a:xfrm>
          <a:prstGeom prst="straightConnector1">
            <a:avLst/>
          </a:prstGeom>
          <a:ln w="50800" cmpd="sng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2843402" y="2070483"/>
            <a:ext cx="1008112" cy="648072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0" idx="3"/>
          </p:cNvCxnSpPr>
          <p:nvPr/>
        </p:nvCxnSpPr>
        <p:spPr>
          <a:xfrm flipH="1">
            <a:off x="2722712" y="3861048"/>
            <a:ext cx="409128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843402" y="4149080"/>
            <a:ext cx="432454" cy="100811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3" idx="2"/>
          </p:cNvCxnSpPr>
          <p:nvPr/>
        </p:nvCxnSpPr>
        <p:spPr>
          <a:xfrm>
            <a:off x="4608004" y="4149080"/>
            <a:ext cx="0" cy="86409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796136" y="4149080"/>
            <a:ext cx="504056" cy="86409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6" idx="1"/>
          </p:cNvCxnSpPr>
          <p:nvPr/>
        </p:nvCxnSpPr>
        <p:spPr>
          <a:xfrm>
            <a:off x="6084168" y="3825044"/>
            <a:ext cx="2539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940152" y="2132856"/>
            <a:ext cx="270994" cy="5857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64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896544"/>
          </a:xfrm>
        </p:spPr>
        <p:txBody>
          <a:bodyPr/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09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896544"/>
          </a:xfrm>
        </p:spPr>
        <p:txBody>
          <a:bodyPr/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318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155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Если человек сам следит за своим здоровьем, то трудно найти врача, который знал бы лучше полезное для его здоровья, чем он сам.  Сократ</vt:lpstr>
      <vt:lpstr>Только в сильном, здоровом теле дух сохраняет равновесие, и характер развивается во всем своем могуществе.  Герберт Спенсер </vt:lpstr>
      <vt:lpstr>Презентация PowerPoint</vt:lpstr>
      <vt:lpstr>От чего зависит наше здоровье?</vt:lpstr>
      <vt:lpstr>Здоровый образ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Lyudmila</dc:creator>
  <cp:lastModifiedBy>Lyudmila</cp:lastModifiedBy>
  <cp:revision>14</cp:revision>
  <dcterms:created xsi:type="dcterms:W3CDTF">2014-08-04T16:02:04Z</dcterms:created>
  <dcterms:modified xsi:type="dcterms:W3CDTF">2014-08-04T21:55:33Z</dcterms:modified>
</cp:coreProperties>
</file>