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5B32-ACD6-46E0-B837-B45275EEA60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D298-F8D0-49A6-BF4F-5BF7251A0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звук мы слышим во всех словах: </a:t>
            </a:r>
            <a:r>
              <a:rPr lang="ru-RU" dirty="0" err="1" smtClean="0"/>
              <a:t>жук-сук-лук-дуб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Артикуляция звука 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Назвать слова в названии, которых мы слышим звук 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Определить место звука У в слове: начало, середина, конец.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Определить место звука У в слове: начало, середина, конец.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Определить место звука У в слове: начало, середина, конец.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Определить место звука У в слове: начало, середина, конец.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Определить место звука У в слове: начало, середина, конец.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Найти на картинке все буквы 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D298-F8D0-49A6-BF4F-5BF7251A0D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E74C-2F55-42F2-B591-2AC40C137353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0A68-7395-4420-82E0-101240122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672" y="-1070993"/>
            <a:ext cx="5904656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655680" y="-1323022"/>
            <a:ext cx="5832648" cy="9144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4207" y="0"/>
            <a:ext cx="49755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92269" y="-73597"/>
            <a:ext cx="6470248" cy="6946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48130" y="-1348129"/>
            <a:ext cx="6381328" cy="90775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0"/>
            <a:ext cx="3744416" cy="513544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5301208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18386" y="1065381"/>
            <a:ext cx="5682035" cy="355127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5805264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41137" y="857641"/>
            <a:ext cx="5125622" cy="35283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5517232"/>
          <a:ext cx="600032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109"/>
                <a:gridCol w="2000109"/>
                <a:gridCol w="2000109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458218" cy="504056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5301208"/>
          <a:ext cx="60960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72" y="34337"/>
            <a:ext cx="7090020" cy="526687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5656" y="5589240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106</Words>
  <Application>Microsoft Office PowerPoint</Application>
  <PresentationFormat>Экран (4:3)</PresentationFormat>
  <Paragraphs>18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</dc:creator>
  <cp:lastModifiedBy>д</cp:lastModifiedBy>
  <cp:revision>7</cp:revision>
  <dcterms:created xsi:type="dcterms:W3CDTF">2011-09-20T16:35:41Z</dcterms:created>
  <dcterms:modified xsi:type="dcterms:W3CDTF">2014-02-18T20:08:13Z</dcterms:modified>
</cp:coreProperties>
</file>