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72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9410D5-D151-45EC-B54E-D85EFA702CAB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956E1E-2183-4FEE-9490-2866FA5D3A3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4632" cy="29523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КВН </a:t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</a:t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Maslyakov-mi_nachinaem_kv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96336" y="5575773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306896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«Величие </a:t>
            </a:r>
            <a:r>
              <a:rPr lang="ru-RU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человека – в его способности </a:t>
            </a:r>
            <a:r>
              <a:rPr lang="ru-RU" sz="28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мыслить»</a:t>
            </a:r>
            <a:r>
              <a:rPr lang="ru-RU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Блез</a:t>
            </a:r>
            <a:r>
              <a:rPr lang="ru-RU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Паскаль</a:t>
            </a:r>
            <a:endParaRPr lang="ru-RU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5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teor-meh.ru/uploads/articles/846_1_m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" y="404664"/>
            <a:ext cx="3810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0891" y="116632"/>
            <a:ext cx="533310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Архимед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(около 287 до н.э., Сиракузы, Сицилия — 212 до н.э., там же) — древнегреческий ученый, математик и механик, основоположник теоретической механики и гидростатики. Разработал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нахождения площадей, поверхностей и объемов различных фигур и 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/>
              <a:t>Архимеду </a:t>
            </a:r>
            <a:r>
              <a:rPr lang="ru-RU" sz="2400" dirty="0"/>
              <a:t>принадлежит множество технических изобретений (архимедов винт, определение состава сплавов взвешиванием в воде, системы для поднятия больших тяжестей, военные метательные машины), завоевавших ему необычайную популярность среди современников.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i/istorija/Kultura-XVII-veka/0015-009-Isaak-Njuton-1643-17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1" y="338421"/>
            <a:ext cx="4527909" cy="410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338421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Исаак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Ньютон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(1642 — 1727) — английский физик, математик и астроном, один из создателей классической физики.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фундаментального труда «Математические начала натуральной философии», в котором он изложил закон всемирного тяготения и три закона механики, ставшие основой классической механики. Разработал дифференциальное и интегральное исчисление, теорию цвета и многие другие математические и физические теории. </a:t>
            </a:r>
          </a:p>
        </p:txBody>
      </p:sp>
    </p:spTree>
    <p:extLst>
      <p:ext uri="{BB962C8B-B14F-4D97-AF65-F5344CB8AC3E}">
        <p14:creationId xmlns:p14="http://schemas.microsoft.com/office/powerpoint/2010/main" val="13354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1.liveinternet.ru/images/attach/c/1/57/153/57153327_Carl_Friedrich_Gau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" y="0"/>
            <a:ext cx="4181974" cy="53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91071" y="188640"/>
            <a:ext cx="495292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Гаусс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Gauss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), Карл-Фридрих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1777-1855, знаменитый немецкий математик. С 1807 профессор и директор обсерватории в Геттингене. Ему принадлежат классические работы по теории чисел, теория двучленных уравнений, изобретение способа наименьших квадратов, теория биквадратных вычетов; работы по небесной механике: способы вычисления орбит, работы по геодезии, изобретение инструмента гелиотропа, работы по земному магнетизму. </a:t>
            </a:r>
          </a:p>
        </p:txBody>
      </p:sp>
    </p:spTree>
    <p:extLst>
      <p:ext uri="{BB962C8B-B14F-4D97-AF65-F5344CB8AC3E}">
        <p14:creationId xmlns:p14="http://schemas.microsoft.com/office/powerpoint/2010/main" val="11050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Реклама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964488" cy="38758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Математический словарь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Музыкальный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ПОДВЕДЕНИЕ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ИТОГОВ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П А С И Б О!!!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4632" cy="432048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Девиз КВН:</a:t>
            </a:r>
            <a:b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"Дорогу осилит идущий, а математику мыслящий" </a:t>
            </a:r>
            <a:br>
              <a:rPr lang="ru-RU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i_nachinaem_KVN-Bez_nazvaniy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59632" y="55172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5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 конкурс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Давайте познакомимся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II конкурс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Разминка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Пантомима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Болельщиков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Капитанов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удожников</a:t>
            </a:r>
            <a: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64488" cy="27237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конкурс </a:t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Из истории математики</a:t>
            </a:r>
            <a:r>
              <a:rPr lang="ru-RU" sz="6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214</Words>
  <Application>Microsoft Office PowerPoint</Application>
  <PresentationFormat>Экран (4:3)</PresentationFormat>
  <Paragraphs>22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  КВН  Математический  </vt:lpstr>
      <vt:lpstr> Девиз КВН:  "Дорогу осилит идущий, а математику мыслящий"  </vt:lpstr>
      <vt:lpstr> I конкурс    Давайте познакомимся </vt:lpstr>
      <vt:lpstr> II конкурс    Разминка </vt:lpstr>
      <vt:lpstr> III конкурс    Пантомима </vt:lpstr>
      <vt:lpstr> IV конкурс    Болельщиков </vt:lpstr>
      <vt:lpstr> V конкурс    Капитанов </vt:lpstr>
      <vt:lpstr> VI конкурс    Художников </vt:lpstr>
      <vt:lpstr> VII конкурс    Из истории математики </vt:lpstr>
      <vt:lpstr>Презентация PowerPoint</vt:lpstr>
      <vt:lpstr>Презентация PowerPoint</vt:lpstr>
      <vt:lpstr>Презентация PowerPoint</vt:lpstr>
      <vt:lpstr> VIII конкурс    Реклама </vt:lpstr>
      <vt:lpstr> IX конкурс    Математический словарь </vt:lpstr>
      <vt:lpstr> X конкурс    Музыкальный</vt:lpstr>
      <vt:lpstr> ПОДВЕДЕНИЕ  ИТОГОВ</vt:lpstr>
      <vt:lpstr> С П А С И Б 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Девиз КВН:  "Дорогу осилит идущий, а математику мыслящий"  </dc:title>
  <dc:creator>О</dc:creator>
  <cp:lastModifiedBy>О</cp:lastModifiedBy>
  <cp:revision>9</cp:revision>
  <dcterms:created xsi:type="dcterms:W3CDTF">2012-12-16T15:53:16Z</dcterms:created>
  <dcterms:modified xsi:type="dcterms:W3CDTF">2012-12-21T04:28:01Z</dcterms:modified>
</cp:coreProperties>
</file>