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80" r:id="rId3"/>
    <p:sldId id="276" r:id="rId4"/>
    <p:sldId id="282" r:id="rId5"/>
    <p:sldId id="260" r:id="rId6"/>
    <p:sldId id="258" r:id="rId7"/>
    <p:sldId id="261" r:id="rId8"/>
    <p:sldId id="283" r:id="rId9"/>
    <p:sldId id="273" r:id="rId10"/>
    <p:sldId id="272" r:id="rId11"/>
    <p:sldId id="259" r:id="rId12"/>
    <p:sldId id="262" r:id="rId13"/>
    <p:sldId id="285" r:id="rId14"/>
    <p:sldId id="263" r:id="rId15"/>
    <p:sldId id="284" r:id="rId16"/>
    <p:sldId id="266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AC04EC-1F00-4162-83A7-0B8A15C228C4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0A5516-F1B5-4549-939A-3F48AD59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714643"/>
          </a:xfrm>
        </p:spPr>
        <p:txBody>
          <a:bodyPr/>
          <a:lstStyle/>
          <a:p>
            <a:r>
              <a:rPr lang="ru-RU" dirty="0" smtClean="0"/>
              <a:t>Отряды  Млекопитающих</a:t>
            </a:r>
            <a:br>
              <a:rPr lang="ru-RU" dirty="0" smtClean="0"/>
            </a:br>
            <a:r>
              <a:rPr lang="ru-RU" dirty="0" smtClean="0"/>
              <a:t> (викторина)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214950"/>
            <a:ext cx="7772400" cy="10715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  обобщающему   уроку  по  биологии  7 класс.</a:t>
            </a:r>
          </a:p>
          <a:p>
            <a:pPr algn="just"/>
            <a:r>
              <a:rPr lang="ru-RU" dirty="0" smtClean="0"/>
              <a:t>Подготовила  учитель МОУ «ООШ»  с. </a:t>
            </a:r>
            <a:r>
              <a:rPr lang="ru-RU" dirty="0" err="1" smtClean="0"/>
              <a:t>Лунино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Иванова О.И.   2012 г.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Ластоногие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/>
              <a:t>Жизнь  </a:t>
            </a:r>
            <a:r>
              <a:rPr lang="ru-RU" dirty="0" smtClean="0"/>
              <a:t>этих  животных  тесно  связана  с   водной  средой.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2.Конечности  превратились  в  ласты .</a:t>
            </a:r>
          </a:p>
          <a:p>
            <a:pPr algn="ctr"/>
            <a:r>
              <a:rPr lang="ru-RU" dirty="0" smtClean="0"/>
              <a:t>3. Развит  подкожный  жировой  слой.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Ластоногие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530225"/>
            <a:ext cx="7143800" cy="482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Ластоногие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571480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Хоботные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1.Самые крупные </a:t>
            </a:r>
          </a:p>
          <a:p>
            <a:pPr>
              <a:buNone/>
            </a:pPr>
            <a:r>
              <a:rPr lang="ru-RU" dirty="0" smtClean="0"/>
              <a:t>наземные животные.</a:t>
            </a:r>
          </a:p>
          <a:p>
            <a:pPr>
              <a:buNone/>
            </a:pPr>
            <a:r>
              <a:rPr lang="ru-RU" dirty="0" smtClean="0"/>
              <a:t>2. Имеют сухую голую</a:t>
            </a:r>
          </a:p>
          <a:p>
            <a:pPr>
              <a:buNone/>
            </a:pPr>
            <a:r>
              <a:rPr lang="ru-RU" dirty="0" smtClean="0"/>
              <a:t>кожу , </a:t>
            </a:r>
            <a:r>
              <a:rPr lang="ru-RU" dirty="0" err="1" smtClean="0"/>
              <a:t>волосянного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покрова  не </a:t>
            </a:r>
            <a:r>
              <a:rPr lang="ru-RU" dirty="0" err="1" smtClean="0"/>
              <a:t>имееют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Верхняя губа  с носовой</a:t>
            </a:r>
          </a:p>
          <a:p>
            <a:pPr>
              <a:buNone/>
            </a:pPr>
            <a:r>
              <a:rPr lang="ru-RU" dirty="0" smtClean="0"/>
              <a:t>полостью  образует </a:t>
            </a:r>
          </a:p>
          <a:p>
            <a:pPr>
              <a:buNone/>
            </a:pPr>
            <a:r>
              <a:rPr lang="ru-RU" dirty="0" smtClean="0"/>
              <a:t>хобот.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Хоботные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785794"/>
            <a:ext cx="628654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Приматы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1.Самые </a:t>
            </a:r>
            <a:r>
              <a:rPr lang="ru-RU" dirty="0" err="1" smtClean="0"/>
              <a:t>высокоорга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низованные</a:t>
            </a:r>
            <a:r>
              <a:rPr lang="ru-RU" dirty="0" smtClean="0"/>
              <a:t>  млекопитающие.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2.Тело  покрыто  </a:t>
            </a:r>
          </a:p>
          <a:p>
            <a:pPr>
              <a:buNone/>
            </a:pPr>
            <a:r>
              <a:rPr lang="ru-RU" dirty="0" smtClean="0"/>
              <a:t>волосяным покровом</a:t>
            </a:r>
          </a:p>
          <a:p>
            <a:pPr>
              <a:buNone/>
            </a:pPr>
            <a:r>
              <a:rPr lang="ru-RU" dirty="0" smtClean="0"/>
              <a:t>отсутствующем  на</a:t>
            </a:r>
          </a:p>
          <a:p>
            <a:pPr>
              <a:buNone/>
            </a:pPr>
            <a:r>
              <a:rPr lang="ru-RU" dirty="0" smtClean="0"/>
              <a:t>лице ,  ладонях ,</a:t>
            </a:r>
          </a:p>
          <a:p>
            <a:pPr>
              <a:buNone/>
            </a:pPr>
            <a:r>
              <a:rPr lang="ru-RU" dirty="0" smtClean="0"/>
              <a:t>подошвах.</a:t>
            </a:r>
          </a:p>
          <a:p>
            <a:pPr>
              <a:buNone/>
            </a:pPr>
            <a:r>
              <a:rPr lang="ru-RU" dirty="0" smtClean="0"/>
              <a:t> 3.Имеется  одна  пара</a:t>
            </a:r>
          </a:p>
          <a:p>
            <a:pPr>
              <a:buNone/>
            </a:pPr>
            <a:r>
              <a:rPr lang="ru-RU" dirty="0" smtClean="0"/>
              <a:t>млечных  желез.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Приматы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571480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928670"/>
            <a:ext cx="29718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основные признаки класса </a:t>
            </a:r>
            <a:br>
              <a:rPr lang="ru-RU" dirty="0" smtClean="0"/>
            </a:br>
            <a:r>
              <a:rPr lang="ru-RU" dirty="0" smtClean="0"/>
              <a:t>млекопитающих.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4357694"/>
            <a:ext cx="2971800" cy="1071570"/>
          </a:xfrm>
        </p:spPr>
        <p:txBody>
          <a:bodyPr/>
          <a:lstStyle/>
          <a:p>
            <a:r>
              <a:rPr lang="ru-RU" dirty="0" smtClean="0"/>
              <a:t>               ОТВЕТ</a:t>
            </a:r>
          </a:p>
          <a:p>
            <a:endParaRPr lang="ru-RU" dirty="0" smtClean="0"/>
          </a:p>
          <a:p>
            <a:r>
              <a:rPr lang="ru-RU" dirty="0" smtClean="0"/>
              <a:t>       А , В , Г, Е , Ж , И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6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76"/>
                <a:gridCol w="1932012"/>
                <a:gridCol w="496880"/>
                <a:gridCol w="18161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 четырехкамерное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Два  круга </a:t>
                      </a:r>
                    </a:p>
                    <a:p>
                      <a:r>
                        <a:rPr lang="ru-RU" dirty="0" smtClean="0"/>
                        <a:t>кровообращения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</a:t>
                      </a:r>
                      <a:r>
                        <a:rPr lang="ru-RU" dirty="0" err="1" smtClean="0"/>
                        <a:t>трехкамерное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Конечности </a:t>
                      </a:r>
                    </a:p>
                    <a:p>
                      <a:r>
                        <a:rPr lang="ru-RU" dirty="0" smtClean="0"/>
                        <a:t>наземного </a:t>
                      </a:r>
                    </a:p>
                    <a:p>
                      <a:r>
                        <a:rPr lang="ru-RU" dirty="0" smtClean="0"/>
                        <a:t>Типа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Волосяной  покров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Боковая  линия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Легочные  пузырьки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Постоянная </a:t>
                      </a:r>
                    </a:p>
                    <a:p>
                      <a:r>
                        <a:rPr lang="ru-RU" dirty="0" smtClean="0"/>
                        <a:t>температура </a:t>
                      </a:r>
                    </a:p>
                    <a:p>
                      <a:r>
                        <a:rPr lang="ru-RU" dirty="0" smtClean="0"/>
                        <a:t>Тела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 круг  кровообращения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дыхания – жабры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 Рукокрылые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1.Ночные  </a:t>
            </a:r>
            <a:r>
              <a:rPr lang="ru-RU" dirty="0" err="1" smtClean="0"/>
              <a:t>млекопитающие,приспособленные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 полету .</a:t>
            </a:r>
          </a:p>
          <a:p>
            <a:pPr>
              <a:buNone/>
            </a:pPr>
            <a:r>
              <a:rPr lang="ru-RU" dirty="0" smtClean="0"/>
              <a:t> 2. Животные  способные  издавать ультразвуки и , улавливая  их  отражение ,  ориентироваться в  пространстве.</a:t>
            </a:r>
          </a:p>
          <a:p>
            <a:pPr>
              <a:buNone/>
            </a:pPr>
            <a:r>
              <a:rPr lang="ru-RU" dirty="0" smtClean="0"/>
              <a:t>3. Уничтожают  вредных  насекомых.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ru-RU" sz="14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4"/>
            <a:ext cx="7772400" cy="207170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        </a:t>
            </a:r>
            <a:br>
              <a:rPr lang="ru-RU" b="1" i="1" dirty="0" smtClean="0"/>
            </a:br>
            <a:r>
              <a:rPr lang="ru-RU" sz="4400" b="1" i="1" dirty="0" smtClean="0"/>
              <a:t>  Отряд   хищные </a:t>
            </a:r>
            <a:endParaRPr lang="ru-RU" sz="4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546"/>
            <a:ext cx="7772400" cy="228601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Представители характеризуются  развитыми  клыками  и  режущими коренными  зубами. </a:t>
            </a:r>
            <a:endParaRPr lang="en-US" b="1" i="1" dirty="0" smtClean="0"/>
          </a:p>
          <a:p>
            <a:pPr marL="342900" indent="-342900"/>
            <a:endParaRPr lang="en-US" b="1" i="1" dirty="0" smtClean="0"/>
          </a:p>
          <a:p>
            <a:pPr marL="342900" indent="-342900">
              <a:buAutoNum type="arabicPlain" startAt="2"/>
            </a:pPr>
            <a:r>
              <a:rPr lang="ru-RU" b="1" i="1" dirty="0" smtClean="0"/>
              <a:t>Пятипалые    конечности  снабжены  острыми  втянутыми   либо  </a:t>
            </a:r>
            <a:r>
              <a:rPr lang="ru-RU" b="1" i="1" dirty="0" err="1" smtClean="0"/>
              <a:t>невтянутыми</a:t>
            </a:r>
            <a:r>
              <a:rPr lang="ru-RU" b="1" i="1" dirty="0" smtClean="0"/>
              <a:t>   когтями. </a:t>
            </a:r>
          </a:p>
          <a:p>
            <a:pPr marL="342900" indent="-342900"/>
            <a:endParaRPr lang="ru-RU" b="1" i="1" dirty="0" smtClean="0"/>
          </a:p>
          <a:p>
            <a:pPr marL="342900" indent="-342900"/>
            <a:r>
              <a:rPr lang="ru-RU" b="1" i="1" dirty="0" smtClean="0"/>
              <a:t>3.     Хорошо   развиты  обоняние  и  осязание.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Отряд   Хищные </a:t>
            </a:r>
            <a:br>
              <a:rPr lang="ru-RU" dirty="0" smtClean="0"/>
            </a:br>
            <a:r>
              <a:rPr lang="ru-RU" dirty="0" smtClean="0"/>
              <a:t>семейство  Куньи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4644" y="623887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Отряд  Хищные </a:t>
            </a:r>
            <a:br>
              <a:rPr lang="ru-RU" dirty="0" smtClean="0"/>
            </a:br>
            <a:r>
              <a:rPr lang="ru-RU" dirty="0" smtClean="0"/>
              <a:t>семейство  Волчьи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928670"/>
            <a:ext cx="61436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Отряд  Хищные </a:t>
            </a:r>
            <a:br>
              <a:rPr lang="ru-RU" dirty="0" smtClean="0"/>
            </a:br>
            <a:r>
              <a:rPr lang="ru-RU" dirty="0" smtClean="0"/>
              <a:t>семейство  Кошачьи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019" y="1195387"/>
            <a:ext cx="762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0"/>
            <a:ext cx="7772400" cy="40005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1.Растительноядные  животные  ,  у  которых  развитие  получили    3  и 4  пальцы ,  покрытые  роговыми  копытами.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 Хорошо  развита  жевательная  поверхность  коренных  </a:t>
            </a:r>
            <a:br>
              <a:rPr lang="ru-RU" sz="2000" dirty="0" smtClean="0"/>
            </a:br>
            <a:r>
              <a:rPr lang="ru-RU" sz="2000" dirty="0" smtClean="0"/>
              <a:t>зубов 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 Имеются  сложный  желудок , включающий  рубец ,  сетку , книжку , сычуг  и  очень  длинный  кишечник.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86322"/>
            <a:ext cx="7772400" cy="128588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      Отряд   Парнокопытные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051560"/>
          </a:xfrm>
        </p:spPr>
        <p:txBody>
          <a:bodyPr>
            <a:normAutofit/>
          </a:bodyPr>
          <a:lstStyle/>
          <a:p>
            <a:r>
              <a:rPr lang="ru-RU" sz="1400" b="0" dirty="0" smtClean="0"/>
              <a:t>.</a:t>
            </a:r>
            <a:endParaRPr lang="ru-RU" sz="1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1571612"/>
            <a:ext cx="2240280" cy="42114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2.Хорошо  развита жевательная  поверхность коренных зубов ,имеются</a:t>
            </a:r>
          </a:p>
          <a:p>
            <a:pPr algn="just"/>
            <a:r>
              <a:rPr lang="ru-RU" dirty="0" smtClean="0"/>
              <a:t>  сложный  желудок , включающий  рубец , сетку , книжку , и  очень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52" b="18952"/>
          <a:stretch>
            <a:fillRect/>
          </a:stretch>
        </p:blipFill>
        <p:spPr bwMode="auto">
          <a:xfrm>
            <a:off x="571472" y="428604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1714480" y="642918"/>
            <a:ext cx="6929486" cy="41148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1938318" y="795318"/>
            <a:ext cx="5486400" cy="4114800"/>
          </a:xfrm>
          <a:prstGeom prst="rect">
            <a:avLst/>
          </a:prstGeom>
        </p:spPr>
      </p:sp>
      <p:sp>
        <p:nvSpPr>
          <p:cNvPr id="7" name="Рисунок 2"/>
          <p:cNvSpPr txBox="1">
            <a:spLocks/>
          </p:cNvSpPr>
          <p:nvPr/>
        </p:nvSpPr>
        <p:spPr>
          <a:xfrm>
            <a:off x="1938318" y="795318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285</TotalTime>
  <Words>272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Отряды  Млекопитающих  (викторина)</vt:lpstr>
      <vt:lpstr>Отряд  Рукокрылые </vt:lpstr>
      <vt:lpstr>Слайд 3</vt:lpstr>
      <vt:lpstr>            Отряд   хищные </vt:lpstr>
      <vt:lpstr>Отряд   Хищные  семейство  Куньи</vt:lpstr>
      <vt:lpstr>Отряд  Хищные  семейство  Волчьи</vt:lpstr>
      <vt:lpstr>Отряд  Хищные  семейство  Кошачьи </vt:lpstr>
      <vt:lpstr>1.Растительноядные  животные  ,  у  которых  развитие  получили    3  и 4  пальцы ,  покрытые  роговыми  копытами.  2.  Хорошо  развита  жевательная  поверхность  коренных   зубов .  3.  Имеются  сложный  желудок , включающий  рубец ,  сетку , книжку , сычуг  и  очень  длинный  кишечник.</vt:lpstr>
      <vt:lpstr>.</vt:lpstr>
      <vt:lpstr>Отряд  Ластоногие</vt:lpstr>
      <vt:lpstr>Отряд  Ластоногие</vt:lpstr>
      <vt:lpstr>Отряд  Ластоногие</vt:lpstr>
      <vt:lpstr>Отряд  Хоботные </vt:lpstr>
      <vt:lpstr>Отряд  Хоботные </vt:lpstr>
      <vt:lpstr>Отряд  Приматы </vt:lpstr>
      <vt:lpstr>Отряд  Приматы </vt:lpstr>
      <vt:lpstr>Назовите основные признаки класса  млекопитающих.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2012-02-01T13:53:29Z</dcterms:created>
  <dcterms:modified xsi:type="dcterms:W3CDTF">2012-02-03T18:55:11Z</dcterms:modified>
</cp:coreProperties>
</file>