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custShowLst>
    <p:custShow name="Произвольный показ 1" id="0">
      <p:sldLst>
        <p:sld r:id="rId3"/>
        <p:sld r:id="rId4"/>
        <p:sld r:id="rId5"/>
        <p:sld r:id="rId6"/>
        <p:sld r:id="rId7"/>
        <p:sld r:id="rId8"/>
        <p:sld r:id="rId9"/>
        <p:sld r:id="rId12"/>
        <p:sld r:id="rId13"/>
        <p:sld r:id="rId14"/>
        <p:sld r:id="rId15"/>
        <p:sld r:id="rId1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ttp://skyclipart.ru/uploads/posts/2010-11/1289032646_2010-11-06_1125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72282"/>
            <a:ext cx="11582400" cy="678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4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4"/>
    </mc:Choice>
    <mc:Fallback xmlns="">
      <p:transition spd="slow" advTm="8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pcy;&amp;ocy;&amp;rcy;&amp;tcy; - &amp;fcy;&amp;ocy;&amp;tcy;&amp;ocy; - &amp;CHcy;&amp;iecy;&amp;lcy;&amp;ocy;&amp;vcy;&amp;iecy;&amp;kcy; - &amp;Kcy;&amp;acy;&amp;rcy;&amp;tcy;&amp;icy;&amp;ncy;&amp;k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7" y="493081"/>
            <a:ext cx="7035644" cy="55084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319752" y="493082"/>
            <a:ext cx="30007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 заниматься нам биатлоном,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Вовсе не надо носиться по склонам.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Наоборот, по ровной лыжне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Бегать придется тебе или мне,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 и, конечно же, метко стрелять.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Чуть пробежали- мишени опять,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на снегу они четко видны,-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Скорее винтовку из-за спины!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Целимся лежа; не дрогнет рука-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поразим мы наверняка.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 меньше затратим на это минут,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 выше награды в итоге нас ждут!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8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6"/>
    </mc:Choice>
    <mc:Fallback xmlns="">
      <p:transition spd="slow" advTm="2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rcy;&amp;ycy;&amp;zhcy;&amp;kcy;&amp;icy; &amp;scy; &amp;tcy;&amp;rcy;&amp;acy;&amp;mcy;&amp;pcy;&amp;lcy;&amp;icy;&amp;ncy;&amp;acy; - &amp;Pcy;&amp;rcy;&amp;iecy;&amp;zcy;&amp;iecy;&amp;ncy;&amp;tcy;&amp;acy;&amp;tscy;&amp;icy;&amp;yacy; 646/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201419"/>
            <a:ext cx="7237927" cy="50319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64452" y="489397"/>
            <a:ext cx="3155324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Посмотрим если с высоты-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Повсюду столько красоты.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вдоль ей налюбоваться,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простой есть способ, братцы.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мышку лыжи и- к трамплину,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 ветер нас толкает в спину.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Раскинем руки и- в полет.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Эй, подожди нас, самолет!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Мелькают елочек верхушки,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Машины, люди, как игрушки.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Парим свободно, словно птица,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вот пора и приземлиться.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дальше улетим мы вдаль,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больше шансов на медаль!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5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"/>
    </mc:Choice>
    <mc:Fallback xmlns="">
      <p:transition spd="slow" advTm="2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rcy;&amp;icy;&amp;scy;&amp;tcy;&amp;acy;&amp;jcy;&amp;lcy; - &amp;gcy;&amp;ocy;&amp;rcy;&amp;ncy;&amp;ocy;&amp;lcy;&amp;ycy;&amp;zhcy;&amp;ncy;&amp;ocy;&amp;iecy; &amp;mcy;&amp;ncy;&amp;ocy;&amp;gcy;&amp;ocy;&amp;bcy;&amp;ocy;&amp;rcy;&amp;softcy;&amp;iecy;, &amp;vcy; &amp;scy;&amp;ocy;&amp;scy;&amp;tcy;&amp;acy;&amp;vcy; &amp;kcy;&amp;ocy;&amp;tcy;&amp;ocy;&amp;rcy;&amp;ocy;&amp;gcy;&amp;ocy; &amp;vcy;&amp;khcy;&amp;ocy;&amp;dcy;&amp;yacy;&amp;tcy; &amp;lcy;&amp;ycy;&amp;zhcy;&amp;ncy;&amp;ycy;&amp;jcy; - &amp;Pcy;&amp;rcy;&amp;iecy;&amp;zcy;&amp;iecy;&amp;ncy;&amp;tcy;&amp;acy;&amp;tscy;&amp;icy;&amp;yacy; 1762/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0"/>
            <a:ext cx="8061660" cy="6168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319238" y="-193183"/>
            <a:ext cx="3464931" cy="600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Двоеборье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 двоеборье нам надо уметь?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трамплина высокого птицей слететь,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лыжной дистанции всех обогнать-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этим за всем так легко наблюдать!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не останемся здесь мы в сторонке,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лыжи скорей- и смело вдогонку.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тоже хотим двоеборцами стать,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Научимся- будем мы всех побеждать!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Фристайл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театре смотрим мы балет: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пируэтом пируэт-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Кружится в танце балерина.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за волшебная картина!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если кто, на лыжах стоя,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Захочет повторить такое,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надо удивляться тут: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Фристайлом этот спорт зовут.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Здесь лыжник, будто акробат,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Покажет трюков сто подряд: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горы спускаясь- ну, дела!-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вертится он, как юла,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Вокруг своей же лыжной палки,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прыгает, как со скакалкой.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7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"/>
    </mc:Choice>
    <mc:Fallback xmlns="">
      <p:transition spd="slow" advTm="2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Lcy;&amp;ycy;&amp;zhcy;&amp;ncy;&amp;ycy;&amp;iecy; &amp;gcy;&amp;ocy;&amp;ncy;&amp;kcy;&amp;icy; - &amp;Pcy;&amp;rcy;&amp;iecy;&amp;zcy;&amp;iecy;&amp;ncy;&amp;tcy;&amp;acy;&amp;tscy;&amp;icy;&amp;yacy; 7095/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043189"/>
            <a:ext cx="6439435" cy="52288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443989" y="1043190"/>
            <a:ext cx="3451537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горные лыжи с тобою возьмем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горку покруче сейчас же найдем.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Спуститься с нее- непростая задача.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будь осторожен, нельзя здесь иначе,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то и в сугробе окажешься вдруг.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снежные брызги взлетают вокруг,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Проходим одни и другие ворота,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Спускаемся змейкой, прыжки, повороты,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Флажки огибаем без остановки.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зря мы ходили на тренировки!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2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"/>
    </mc:Choice>
    <mc:Fallback xmlns="">
      <p:transition spd="slow" advTm="2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ncy;&amp;ocy;&amp;ucy;&amp;bcy;&amp;ocy;&amp;rcy;&amp;dcy;&amp;icy;&amp;ncy;&amp;gcy;, &amp;vcy;&amp;icy;&amp;dcy; &amp;gcy;&amp;ocy;&amp;rcy;&amp;ncy;&amp;ocy;&amp;lcy;&amp;ycy;&amp;zhcy;&amp;ncy;&amp;ocy;&amp;gcy;&amp;ocy; &amp;scy;&amp;pcy;&amp;ocy;&amp;rcy;&amp;tcy;&amp;acy;, &amp;scy;&amp;pcy;&amp;ucy;&amp;scy;&amp;kcy; &amp;pcy;&amp;ocy; &amp;scy;&amp;ncy;&amp;iecy;&amp;zhcy;&amp;ncy;&amp;ocy;&amp;mcy;&amp;ucy; &amp;scy;&amp;kcy;&amp;lcy;&amp;ocy;&amp;ncy;&amp;ucy;, &amp;acy; - &amp;Pcy;&amp;rcy;&amp;iecy;&amp;zcy;&amp;iecy;&amp;ncy;&amp;tcy;&amp;acy;&amp;tscy;&amp;icy;&amp;yacy; 1762/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27" y="530148"/>
            <a:ext cx="6761408" cy="56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804596" y="2274838"/>
            <a:ext cx="3309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лыжах бегать ты не можешь?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Тогда мы скажем: «Ну и что же!»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Бери скорее сноуборд,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нем покажешь ты рекорд.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надо летней ждать поры-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Летит с заснеженной горы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Сноубордист красиво, ловко.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Бегом за ним, на тренировку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3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"/>
    </mc:Choice>
    <mc:Fallback xmlns="">
      <p:transition spd="slow" advTm="2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dcy;&amp;ycy; &amp;tcy;&amp;iecy;&amp;acy;&amp;tcy;&amp;rcy;&amp;acy; &amp;vcy; &amp;dcy;&amp;iecy;&amp;tcy;&amp;scy;&amp;kcy;&amp;ocy;&amp;mcy; &amp;scy;&amp;acy;&amp;dcy;&amp;ucy; &amp;pcy;&amp;rcy;&amp;iecy;&amp;zcy;&amp;iecy;&amp;ncy;&amp;tcy;&amp;acy;&amp;tscy;&amp;icy;&amp;y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65" y="2402840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Fcy;&amp;rcy;&amp;icy;&amp;scy;&amp;tcy;&amp;acy;&amp;jcy;&amp;lcy; - &amp;Kcy;&amp;acy;&amp;rcy;&amp;tcy;&amp;icy;&amp;ncy;&amp;kcy;&amp;acy; 7095/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-54591"/>
            <a:ext cx="5601796" cy="44551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8"/>
    </mc:Choice>
    <mc:Fallback xmlns="">
      <p:transition spd="slow" advTm="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903694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8"/>
    </mc:Choice>
    <mc:Fallback xmlns="">
      <p:transition spd="slow" advTm="8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-1280160"/>
            <a:ext cx="10131425" cy="1456267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Объект 5" descr="Стихи про зимние  виды спорта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1" y="176107"/>
            <a:ext cx="4632960" cy="40212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048000" y="122839"/>
            <a:ext cx="6705600" cy="679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зиму ждали не напрасно: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Морозным днем под небом ясным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будущие чемпионы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Торопятся на стадионы.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для тебя, и для меня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проложена лыжня.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Давно наточены коньки,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Блестят залитые катки.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Флажки видны на склонах снова-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соревнованьям все готово. 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шайба, санки, клюшка, шлем-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для чего здесь- ясно всем.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знает про бобслей, шорт-трек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каждый человек.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вновь спешит к ледовым трассам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Болельщиков веселых масса.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с невиданным азартом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Поддержат каждого на старте.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«Давай!», «Нажми!», «Еще быстрее!»-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громко все вокруг болеют,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Будто румяная зима</a:t>
            </a:r>
            <a:b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 встала на коньки сама!</a:t>
            </a:r>
            <a:endParaRPr lang="ru-RU" sz="1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"/>
    </mc:Choice>
    <mc:Fallback xmlns="">
      <p:transition spd="slow" advTm="2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chelovek/Sport-foto.files/0003-003-Konkobezhnyj-spor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7" y="643944"/>
            <a:ext cx="7305184" cy="52159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4852" y="-296214"/>
            <a:ext cx="8706118" cy="729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Быстроходны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легки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Серебристые коньки.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Надеваю их прилежно-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 люблю я конькобежный.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Старт- и время побежало,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 мне нужно здесь немало.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какой огромный он,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ледовый стадион.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дорожка беговая,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Словно зеркало, сверкает.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 ней не упаду,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 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финишу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приду!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Фигурное катание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Лед, музыка и яркий свет-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спорт как будто, а балет.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настоящем мы спектакле: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на одной ноге, как цапля,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 встанет в стойку фигурист,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он танцует, как артист: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за костюмы здесь и краски!..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Наверно, мы попали в сказку.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Прыжки, поддержки и вращенье,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легкое по льду скольженье.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нет границ восторгу зала…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вот уж объявляют баллы.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жаль, пора и расходиться,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эта сказка будет сниться.</a:t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снова все мы в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ожиданье: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фигурное катанье?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0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8"/>
    </mc:Choice>
    <mc:Fallback xmlns="">
      <p:transition spd="slow" advTm="3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icy;&amp;gcy;&amp;ucy;&amp;rcy;&amp;ncy;&amp;ocy;&amp;iecy; &amp;kcy;&amp;acy;&amp;tcy;&amp;acy;&amp;ncy;&amp;icy;&amp;iecy; - &amp;Pcy;&amp;rcy;&amp;iecy;&amp;zcy;&amp;iecy;&amp;ncy;&amp;tcy;&amp;acy;&amp;tscy;&amp;icy;&amp;yacy; 646/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283335"/>
            <a:ext cx="10972799" cy="616898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3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kcy;&amp;ocy;&amp;rcy;&amp;ocy;&amp;scy;&amp;tcy;&amp;ncy;&amp;ocy;&amp;jcy; &amp;bcy;&amp;iecy;&amp;gcy; &amp;ncy;&amp;acy; &amp;kcy;&amp;ocy;&amp;ncy;&amp;softcy;&amp;kcy;&amp;acy;&amp;khcy; -&amp;vcy;&amp;icy;&amp;dcy; &amp;scy;&amp;pcy;&amp;ocy;&amp;rcy;&amp;tcy;&amp;acy;, &amp;vcy; &amp;kcy;&amp;ocy;&amp;tcy;&amp;ocy;&amp;rcy;&amp;ocy;&amp;mcy; &amp;ncy;&amp;iecy;&amp;ocy;&amp;bcy;&amp;khcy;&amp;ocy;&amp;dcy;&amp;icy;&amp;mcy;&amp;ocy; &amp;kcy;&amp;acy;&amp;kcy; &amp;mcy;&amp;ocy;&amp;zhcy;&amp;ncy;&amp;ocy; &amp;bcy;&amp;ycy;&amp;scy;&amp;tcy;&amp;rcy;&amp;iecy;&amp;iecy; &amp;pcy;&amp;rcy;&amp;iecy;&amp;ocy;&amp;dcy;&amp;ocy;&amp;lcy;&amp;iecy;&amp;vcy;&amp;acy;&amp;tcy;&amp;softcy; &amp;ocy;&amp;pcy;&amp;rcy;&amp;iecy;&amp;dcy;&amp;iecy;&amp;lcy;&amp;iocy;&amp;ncy;&amp;ncy;&amp;ucy;&amp;yucy; &amp;dcy;&amp;icy;&amp;scy;&amp;tcy;&amp;acy;&amp;ncy;&amp;tscy;&amp;icy;&amp;yucy; &amp;ncy;&amp;acy; &amp;lcy;&amp;iecy;&amp;dcy;&amp;ocy;&amp;vcy;&amp;ocy;&amp;mcy; &amp;scy;&amp;tcy;&amp;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77" y="292374"/>
            <a:ext cx="7233634" cy="5257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9550" y="1308291"/>
            <a:ext cx="8809149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здоровы, ноги целы,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скажите, в чем же дело?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на поле клюшка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Хоккеисту, как подружка?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Бегает он ловко с нею-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положено в хоккее.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чертят лед коньки,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Скорости здесь велики.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вратарь в доспехах, маске,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 рыцаря из сказки.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битве ледяной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Настоящий он герой.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пропустит шайбу, нет.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Эй, вратарь, от нас привет!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3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"/>
    </mc:Choice>
    <mc:Fallback xmlns="">
      <p:transition spd="slow" advTm="1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ucy;&amp;ncy;&amp;dcy;&amp;zhcy;&amp;acy;.&amp;Icy;&amp;ncy;&amp;fcy;&amp;ocy; - &amp;Ncy;&amp;ocy;&amp;vcy;&amp;icy;&amp;ncy;&amp;icy;&amp;tcy;&amp;iecy; &amp;ocy;&amp;tcy; &amp;YAcy;&amp;mcy;&amp;bcy;&amp;ocy;&amp;lcy; &amp;icy; &amp;rcy;&amp;iecy;&amp;gcy;&amp;icy;&amp;ocy;&amp;ncy;&amp;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9" y="1239189"/>
            <a:ext cx="6432998" cy="4092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8186" y="1405177"/>
            <a:ext cx="4404575" cy="404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Шорт – трек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шорт-трек,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коньках по кругу бег.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Никаких дорожек тут,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вперегонки бегут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Одиночки, эстафета.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все непросто это: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к финишу добраться,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Кто-то будет и толкаться.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наденешь шлем, перчатки-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получишь на площадке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 нечаянный синяк.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спорт вам не пустяк!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2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"/>
    </mc:Choice>
    <mc:Fallback xmlns="">
      <p:transition spd="slow" advTm="2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pcy;&amp;ocy;&amp;rcy;&amp;tcy; - &amp;fcy;&amp;ocy;&amp;tcy;&amp;ocy; - &amp;CHcy;&amp;iecy;&amp;lcy;&amp;ocy;&amp;vcy;&amp;iecy;&amp;kcy; -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" y="67388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97780" y="928686"/>
            <a:ext cx="88349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Керлинг- есть игра такая,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кто ее не знает,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Объясняем по порядку: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Надо выйти на площадку,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Камень и метелку взять-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керлинг начинать.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здесь игрок- силач,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Ведь булыжник, а не мяч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Нужно бросить без ошибки.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Керлинг, он не любит хлипких.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 бросок, еще бросок,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звучит уже свисток.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не все очки собрали-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Славно в керлинг поиграли!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2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"/>
    </mc:Choice>
    <mc:Fallback xmlns="">
      <p:transition spd="slow" advTm="2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ocy;&amp;bcy;&amp;scy;&amp;lcy;&amp;iecy;&amp;jcy; - &amp;Kcy;&amp;acy;&amp;rcy;&amp;tcy;&amp;icy;&amp;ncy;&amp;kcy;&amp;acy; 646/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25" y="566669"/>
            <a:ext cx="5940425" cy="53704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56069" y="2197381"/>
            <a:ext cx="419851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Боб растет на огороде,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этим все согласны вроде.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другой есть боб, удобный,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большой, но несъедобный.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Сядем мы в него- и в путь,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Никуда здесь не свернуть.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Мчимся, мчимся все быстрей.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спорт зовем бобслей!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3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"/>
    </mc:Choice>
    <mc:Fallback xmlns="">
      <p:transition spd="slow" advTm="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Scy;&amp;kcy;&amp;iecy;&amp;lcy;&amp;iecy;&amp;tcy;&amp;ocy;&amp;ncy; - &amp;Kcy;&amp;acy;&amp;rcy;&amp;tcy;&amp;icy;&amp;ncy;&amp;kcy;&amp;acy; 7095/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413128"/>
            <a:ext cx="9839460" cy="6078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0006" y="2197125"/>
            <a:ext cx="2588653" cy="42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спорта зимний- скелетон,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 для всех годится он,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для тех, кто не боится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Вверх ногами прокатиться.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лечь тут на живот,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Оттолкнуться- и вперед.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Сложной трассою ледовой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Мчит спортсмен на санках снова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слетает метеором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Головою вниз под гору.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Сможет сделать так не каждый-</a:t>
            </a:r>
            <a:b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сильный и отважный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23" descr="Стихи про зимние  виды спо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4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8"/>
    </mc:Choice>
    <mc:Fallback xmlns="">
      <p:transition spd="slow" advTm="3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94</TotalTime>
  <Words>69</Words>
  <Application>Microsoft Office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Небеса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Произвольный показ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quest</dc:creator>
  <cp:lastModifiedBy>quest</cp:lastModifiedBy>
  <cp:revision>10</cp:revision>
  <dcterms:created xsi:type="dcterms:W3CDTF">2015-01-13T20:32:06Z</dcterms:created>
  <dcterms:modified xsi:type="dcterms:W3CDTF">2015-01-14T19:19:13Z</dcterms:modified>
</cp:coreProperties>
</file>